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55"/>
  </p:notesMasterIdLst>
  <p:sldIdLst>
    <p:sldId id="256" r:id="rId3"/>
    <p:sldId id="257" r:id="rId4"/>
    <p:sldId id="258" r:id="rId5"/>
    <p:sldId id="357" r:id="rId6"/>
    <p:sldId id="266" r:id="rId7"/>
    <p:sldId id="307" r:id="rId8"/>
    <p:sldId id="309" r:id="rId9"/>
    <p:sldId id="310" r:id="rId10"/>
    <p:sldId id="311" r:id="rId11"/>
    <p:sldId id="312" r:id="rId12"/>
    <p:sldId id="270" r:id="rId13"/>
    <p:sldId id="275" r:id="rId14"/>
    <p:sldId id="272" r:id="rId15"/>
    <p:sldId id="273" r:id="rId16"/>
    <p:sldId id="274" r:id="rId17"/>
    <p:sldId id="267" r:id="rId18"/>
    <p:sldId id="315" r:id="rId19"/>
    <p:sldId id="316" r:id="rId20"/>
    <p:sldId id="317" r:id="rId21"/>
    <p:sldId id="318" r:id="rId22"/>
    <p:sldId id="319" r:id="rId23"/>
    <p:sldId id="320" r:id="rId24"/>
    <p:sldId id="321" r:id="rId25"/>
    <p:sldId id="322" r:id="rId26"/>
    <p:sldId id="323" r:id="rId27"/>
    <p:sldId id="326" r:id="rId28"/>
    <p:sldId id="338" r:id="rId29"/>
    <p:sldId id="327" r:id="rId30"/>
    <p:sldId id="328" r:id="rId31"/>
    <p:sldId id="329" r:id="rId32"/>
    <p:sldId id="330" r:id="rId33"/>
    <p:sldId id="331" r:id="rId34"/>
    <p:sldId id="332" r:id="rId35"/>
    <p:sldId id="333" r:id="rId36"/>
    <p:sldId id="334" r:id="rId37"/>
    <p:sldId id="335" r:id="rId38"/>
    <p:sldId id="336" r:id="rId39"/>
    <p:sldId id="339" r:id="rId40"/>
    <p:sldId id="341" r:id="rId41"/>
    <p:sldId id="342" r:id="rId42"/>
    <p:sldId id="343" r:id="rId43"/>
    <p:sldId id="344" r:id="rId44"/>
    <p:sldId id="345" r:id="rId45"/>
    <p:sldId id="352" r:id="rId46"/>
    <p:sldId id="353" r:id="rId47"/>
    <p:sldId id="347" r:id="rId48"/>
    <p:sldId id="348" r:id="rId49"/>
    <p:sldId id="350" r:id="rId50"/>
    <p:sldId id="308" r:id="rId51"/>
    <p:sldId id="313" r:id="rId52"/>
    <p:sldId id="314" r:id="rId53"/>
    <p:sldId id="356" r:id="rId54"/>
  </p:sldIdLst>
  <p:sldSz cx="12192000" cy="6858000"/>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C0C0"/>
    <a:srgbClr val="E549B1"/>
    <a:srgbClr val="C11B8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617" autoAdjust="0"/>
    <p:restoredTop sz="94660"/>
  </p:normalViewPr>
  <p:slideViewPr>
    <p:cSldViewPr snapToGrid="0">
      <p:cViewPr varScale="1">
        <p:scale>
          <a:sx n="116" d="100"/>
          <a:sy n="116" d="100"/>
        </p:scale>
        <p:origin x="702"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1C5BAF-FB8F-49BD-A8A4-3EDFBD592709}" type="datetimeFigureOut">
              <a:rPr lang="es-MX" smtClean="0"/>
              <a:t>21/04/2020</a:t>
            </a:fld>
            <a:endParaRPr lang="es-MX"/>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MX"/>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666433-02BF-4322-9C9C-CCC3ADA0468F}" type="slidenum">
              <a:rPr lang="es-MX" smtClean="0"/>
              <a:t>‹Nº›</a:t>
            </a:fld>
            <a:endParaRPr lang="es-MX"/>
          </a:p>
        </p:txBody>
      </p:sp>
    </p:spTree>
    <p:extLst>
      <p:ext uri="{BB962C8B-B14F-4D97-AF65-F5344CB8AC3E}">
        <p14:creationId xmlns:p14="http://schemas.microsoft.com/office/powerpoint/2010/main" val="143596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6E686FAA-537B-4853-8687-FC565F33C5D0}"/>
              </a:ext>
            </a:extLst>
          </p:cNvPr>
          <p:cNvSpPr>
            <a:spLocks noGrp="1"/>
          </p:cNvSpPr>
          <p:nvPr>
            <p:ph type="ctrTitle"/>
          </p:nvPr>
        </p:nvSpPr>
        <p:spPr>
          <a:xfrm>
            <a:off x="207801" y="663007"/>
            <a:ext cx="8077217" cy="1429029"/>
          </a:xfrm>
        </p:spPr>
        <p:txBody>
          <a:bodyPr anchor="b">
            <a:normAutofit/>
          </a:bodyPr>
          <a:lstStyle>
            <a:lvl1pPr algn="ctr">
              <a:defRPr sz="5400">
                <a:solidFill>
                  <a:srgbClr val="E549B1"/>
                </a:solidFill>
              </a:defRPr>
            </a:lvl1pPr>
          </a:lstStyle>
          <a:p>
            <a:r>
              <a:rPr lang="es-ES"/>
              <a:t>Haga clic para modificar el estilo de título del patrón</a:t>
            </a:r>
            <a:endParaRPr lang="es-MX" dirty="0"/>
          </a:p>
        </p:txBody>
      </p:sp>
      <p:sp>
        <p:nvSpPr>
          <p:cNvPr id="3" name="Subtítulo 2">
            <a:extLst>
              <a:ext uri="{FF2B5EF4-FFF2-40B4-BE49-F238E27FC236}">
                <a16:creationId xmlns="" xmlns:a16="http://schemas.microsoft.com/office/drawing/2014/main" id="{AC767642-05D8-4FFD-8E74-5B99D06FF53A}"/>
              </a:ext>
            </a:extLst>
          </p:cNvPr>
          <p:cNvSpPr>
            <a:spLocks noGrp="1"/>
          </p:cNvSpPr>
          <p:nvPr>
            <p:ph type="subTitle" idx="1"/>
          </p:nvPr>
        </p:nvSpPr>
        <p:spPr>
          <a:xfrm>
            <a:off x="1524000" y="3944938"/>
            <a:ext cx="9144000" cy="1655762"/>
          </a:xfrm>
        </p:spPr>
        <p:txBody>
          <a:bodyPr>
            <a:normAutofit/>
          </a:bodyPr>
          <a:lstStyle>
            <a:lvl1pPr marL="0" indent="0" algn="ctr">
              <a:buNone/>
              <a:defRPr sz="3200" b="1">
                <a:solidFill>
                  <a:srgbClr val="C0C0C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MX" dirty="0"/>
          </a:p>
        </p:txBody>
      </p:sp>
      <p:sp>
        <p:nvSpPr>
          <p:cNvPr id="4" name="Marcador de fecha 3">
            <a:extLst>
              <a:ext uri="{FF2B5EF4-FFF2-40B4-BE49-F238E27FC236}">
                <a16:creationId xmlns="" xmlns:a16="http://schemas.microsoft.com/office/drawing/2014/main" id="{4F214253-DE58-4625-A557-3E4ACAF20A6E}"/>
              </a:ext>
            </a:extLst>
          </p:cNvPr>
          <p:cNvSpPr>
            <a:spLocks noGrp="1"/>
          </p:cNvSpPr>
          <p:nvPr>
            <p:ph type="dt" sz="half" idx="10"/>
          </p:nvPr>
        </p:nvSpPr>
        <p:spPr/>
        <p:txBody>
          <a:bodyPr/>
          <a:lstStyle/>
          <a:p>
            <a:fld id="{CA6C2DAF-71A1-4A85-B6E6-66051E0873F7}" type="datetimeFigureOut">
              <a:rPr lang="es-MX" smtClean="0"/>
              <a:t>21/04/2020</a:t>
            </a:fld>
            <a:endParaRPr lang="es-MX"/>
          </a:p>
        </p:txBody>
      </p:sp>
      <p:sp>
        <p:nvSpPr>
          <p:cNvPr id="5" name="Marcador de pie de página 4">
            <a:extLst>
              <a:ext uri="{FF2B5EF4-FFF2-40B4-BE49-F238E27FC236}">
                <a16:creationId xmlns="" xmlns:a16="http://schemas.microsoft.com/office/drawing/2014/main" id="{EFB7C401-70B3-4C04-B2C3-C26BE6B99CCE}"/>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 xmlns:a16="http://schemas.microsoft.com/office/drawing/2014/main" id="{327CD2ED-9D3A-4BFA-B8B8-6BA66A5FC3AF}"/>
              </a:ext>
            </a:extLst>
          </p:cNvPr>
          <p:cNvSpPr>
            <a:spLocks noGrp="1"/>
          </p:cNvSpPr>
          <p:nvPr>
            <p:ph type="sldNum" sz="quarter" idx="12"/>
          </p:nvPr>
        </p:nvSpPr>
        <p:spPr/>
        <p:txBody>
          <a:bodyPr/>
          <a:lstStyle/>
          <a:p>
            <a:fld id="{DD011703-E903-419D-ABF0-F8487648FF1C}" type="slidenum">
              <a:rPr lang="es-MX" smtClean="0"/>
              <a:t>‹Nº›</a:t>
            </a:fld>
            <a:endParaRPr lang="es-MX"/>
          </a:p>
        </p:txBody>
      </p:sp>
    </p:spTree>
    <p:extLst>
      <p:ext uri="{BB962C8B-B14F-4D97-AF65-F5344CB8AC3E}">
        <p14:creationId xmlns:p14="http://schemas.microsoft.com/office/powerpoint/2010/main" val="19261287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C417DE2C-B331-4085-9088-8EB2E4766EE3}"/>
              </a:ext>
            </a:extLst>
          </p:cNvPr>
          <p:cNvSpPr>
            <a:spLocks noGrp="1"/>
          </p:cNvSpPr>
          <p:nvPr>
            <p:ph type="title"/>
          </p:nvPr>
        </p:nvSpPr>
        <p:spPr>
          <a:xfrm>
            <a:off x="838200" y="365125"/>
            <a:ext cx="8804564" cy="1325563"/>
          </a:xfrm>
        </p:spPr>
        <p:txBody>
          <a:bodyPr/>
          <a:lstStyle/>
          <a:p>
            <a:r>
              <a:rPr lang="es-ES"/>
              <a:t>Haga clic para modificar el estilo de título del patrón</a:t>
            </a:r>
            <a:endParaRPr lang="es-MX"/>
          </a:p>
        </p:txBody>
      </p:sp>
      <p:sp>
        <p:nvSpPr>
          <p:cNvPr id="3" name="Marcador de texto vertical 2">
            <a:extLst>
              <a:ext uri="{FF2B5EF4-FFF2-40B4-BE49-F238E27FC236}">
                <a16:creationId xmlns="" xmlns:a16="http://schemas.microsoft.com/office/drawing/2014/main" id="{9EDADAF2-2E70-47D3-8805-1A63E9B0FF1C}"/>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 xmlns:a16="http://schemas.microsoft.com/office/drawing/2014/main" id="{0CAF7F1A-FEF6-4F1E-AB5C-86B98A28D48D}"/>
              </a:ext>
            </a:extLst>
          </p:cNvPr>
          <p:cNvSpPr>
            <a:spLocks noGrp="1"/>
          </p:cNvSpPr>
          <p:nvPr>
            <p:ph type="dt" sz="half" idx="10"/>
          </p:nvPr>
        </p:nvSpPr>
        <p:spPr/>
        <p:txBody>
          <a:bodyPr/>
          <a:lstStyle/>
          <a:p>
            <a:fld id="{CA6C2DAF-71A1-4A85-B6E6-66051E0873F7}" type="datetimeFigureOut">
              <a:rPr lang="es-MX" smtClean="0"/>
              <a:t>21/04/2020</a:t>
            </a:fld>
            <a:endParaRPr lang="es-MX"/>
          </a:p>
        </p:txBody>
      </p:sp>
      <p:sp>
        <p:nvSpPr>
          <p:cNvPr id="5" name="Marcador de pie de página 4">
            <a:extLst>
              <a:ext uri="{FF2B5EF4-FFF2-40B4-BE49-F238E27FC236}">
                <a16:creationId xmlns="" xmlns:a16="http://schemas.microsoft.com/office/drawing/2014/main" id="{5D4964E5-6F50-40DB-A7BB-371AE2794983}"/>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 xmlns:a16="http://schemas.microsoft.com/office/drawing/2014/main" id="{8B17EBC5-8755-412C-9831-233DB79E161A}"/>
              </a:ext>
            </a:extLst>
          </p:cNvPr>
          <p:cNvSpPr>
            <a:spLocks noGrp="1"/>
          </p:cNvSpPr>
          <p:nvPr>
            <p:ph type="sldNum" sz="quarter" idx="12"/>
          </p:nvPr>
        </p:nvSpPr>
        <p:spPr/>
        <p:txBody>
          <a:bodyPr/>
          <a:lstStyle/>
          <a:p>
            <a:fld id="{DD011703-E903-419D-ABF0-F8487648FF1C}" type="slidenum">
              <a:rPr lang="es-MX" smtClean="0"/>
              <a:t>‹Nº›</a:t>
            </a:fld>
            <a:endParaRPr lang="es-MX"/>
          </a:p>
        </p:txBody>
      </p:sp>
    </p:spTree>
    <p:extLst>
      <p:ext uri="{BB962C8B-B14F-4D97-AF65-F5344CB8AC3E}">
        <p14:creationId xmlns:p14="http://schemas.microsoft.com/office/powerpoint/2010/main" val="4407076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 xmlns:a16="http://schemas.microsoft.com/office/drawing/2014/main" id="{EC173C4A-54B3-4984-98FF-F5AD98BEAD2A}"/>
              </a:ext>
            </a:extLst>
          </p:cNvPr>
          <p:cNvSpPr>
            <a:spLocks noGrp="1"/>
          </p:cNvSpPr>
          <p:nvPr>
            <p:ph type="title" orient="vert"/>
          </p:nvPr>
        </p:nvSpPr>
        <p:spPr>
          <a:xfrm>
            <a:off x="8724900" y="1427017"/>
            <a:ext cx="2628900" cy="4749945"/>
          </a:xfrm>
        </p:spPr>
        <p:txBody>
          <a:bodyPr vert="eaVert"/>
          <a:lstStyle/>
          <a:p>
            <a:r>
              <a:rPr lang="es-ES"/>
              <a:t>Haga clic para modificar el estilo de título del patrón</a:t>
            </a:r>
            <a:endParaRPr lang="es-MX"/>
          </a:p>
        </p:txBody>
      </p:sp>
      <p:sp>
        <p:nvSpPr>
          <p:cNvPr id="3" name="Marcador de texto vertical 2">
            <a:extLst>
              <a:ext uri="{FF2B5EF4-FFF2-40B4-BE49-F238E27FC236}">
                <a16:creationId xmlns="" xmlns:a16="http://schemas.microsoft.com/office/drawing/2014/main" id="{84A8E20A-B701-423B-9C04-68EEA09841FE}"/>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 xmlns:a16="http://schemas.microsoft.com/office/drawing/2014/main" id="{6FA24EC4-E571-4CD1-8CFB-435164D2C788}"/>
              </a:ext>
            </a:extLst>
          </p:cNvPr>
          <p:cNvSpPr>
            <a:spLocks noGrp="1"/>
          </p:cNvSpPr>
          <p:nvPr>
            <p:ph type="dt" sz="half" idx="10"/>
          </p:nvPr>
        </p:nvSpPr>
        <p:spPr/>
        <p:txBody>
          <a:bodyPr/>
          <a:lstStyle/>
          <a:p>
            <a:fld id="{CA6C2DAF-71A1-4A85-B6E6-66051E0873F7}" type="datetimeFigureOut">
              <a:rPr lang="es-MX" smtClean="0"/>
              <a:t>21/04/2020</a:t>
            </a:fld>
            <a:endParaRPr lang="es-MX"/>
          </a:p>
        </p:txBody>
      </p:sp>
      <p:sp>
        <p:nvSpPr>
          <p:cNvPr id="5" name="Marcador de pie de página 4">
            <a:extLst>
              <a:ext uri="{FF2B5EF4-FFF2-40B4-BE49-F238E27FC236}">
                <a16:creationId xmlns="" xmlns:a16="http://schemas.microsoft.com/office/drawing/2014/main" id="{B552F8AA-D8A9-4C76-AC93-2E4DE1622E51}"/>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 xmlns:a16="http://schemas.microsoft.com/office/drawing/2014/main" id="{867B4772-AB00-4AAD-9840-DA1B48F47D3D}"/>
              </a:ext>
            </a:extLst>
          </p:cNvPr>
          <p:cNvSpPr>
            <a:spLocks noGrp="1"/>
          </p:cNvSpPr>
          <p:nvPr>
            <p:ph type="sldNum" sz="quarter" idx="12"/>
          </p:nvPr>
        </p:nvSpPr>
        <p:spPr/>
        <p:txBody>
          <a:bodyPr/>
          <a:lstStyle/>
          <a:p>
            <a:fld id="{DD011703-E903-419D-ABF0-F8487648FF1C}" type="slidenum">
              <a:rPr lang="es-MX" smtClean="0"/>
              <a:t>‹Nº›</a:t>
            </a:fld>
            <a:endParaRPr lang="es-MX"/>
          </a:p>
        </p:txBody>
      </p:sp>
    </p:spTree>
    <p:extLst>
      <p:ext uri="{BB962C8B-B14F-4D97-AF65-F5344CB8AC3E}">
        <p14:creationId xmlns:p14="http://schemas.microsoft.com/office/powerpoint/2010/main" val="30382991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914400" y="2130450"/>
            <a:ext cx="10363200" cy="1470025"/>
          </a:xfrm>
        </p:spPr>
        <p:txBody>
          <a:bodyPr/>
          <a:lstStyle/>
          <a:p>
            <a:r>
              <a:rPr lang="es-ES_tradnl"/>
              <a:t>Clic para editar título</a:t>
            </a:r>
            <a:endParaRPr lang="es-ES"/>
          </a:p>
        </p:txBody>
      </p:sp>
      <p:sp>
        <p:nvSpPr>
          <p:cNvPr id="3" name="Subtítulo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a:t>Haga clic para modificar el estilo de subtítulo del patrón</a:t>
            </a:r>
            <a:endParaRPr lang="es-ES"/>
          </a:p>
        </p:txBody>
      </p:sp>
      <p:sp>
        <p:nvSpPr>
          <p:cNvPr id="4" name="Marcador de fecha 3">
            <a:extLst>
              <a:ext uri="{FF2B5EF4-FFF2-40B4-BE49-F238E27FC236}">
                <a16:creationId xmlns="" xmlns:a16="http://schemas.microsoft.com/office/drawing/2014/main" id="{971357DA-6F82-3743-9106-4593F4BD5BD5}"/>
              </a:ext>
            </a:extLst>
          </p:cNvPr>
          <p:cNvSpPr>
            <a:spLocks noGrp="1"/>
          </p:cNvSpPr>
          <p:nvPr>
            <p:ph type="dt" sz="half" idx="10"/>
          </p:nvPr>
        </p:nvSpPr>
        <p:spPr/>
        <p:txBody>
          <a:bodyPr/>
          <a:lstStyle>
            <a:lvl1pPr>
              <a:defRPr/>
            </a:lvl1pPr>
          </a:lstStyle>
          <a:p>
            <a:pPr>
              <a:defRPr/>
            </a:pPr>
            <a:fld id="{92F42F2A-B6B4-B142-B668-F57871682FE1}" type="datetimeFigureOut">
              <a:rPr lang="es-ES" altLang="es-MX"/>
              <a:pPr>
                <a:defRPr/>
              </a:pPr>
              <a:t>21/04/2020</a:t>
            </a:fld>
            <a:endParaRPr lang="es-ES" altLang="es-MX"/>
          </a:p>
        </p:txBody>
      </p:sp>
      <p:sp>
        <p:nvSpPr>
          <p:cNvPr id="5" name="Marcador de pie de página 4">
            <a:extLst>
              <a:ext uri="{FF2B5EF4-FFF2-40B4-BE49-F238E27FC236}">
                <a16:creationId xmlns="" xmlns:a16="http://schemas.microsoft.com/office/drawing/2014/main" id="{E4E0FEBA-BF23-0545-BCC3-549BCEE1C129}"/>
              </a:ext>
            </a:extLst>
          </p:cNvPr>
          <p:cNvSpPr>
            <a:spLocks noGrp="1"/>
          </p:cNvSpPr>
          <p:nvPr>
            <p:ph type="ftr" sz="quarter" idx="11"/>
          </p:nvPr>
        </p:nvSpPr>
        <p:spPr/>
        <p:txBody>
          <a:bodyPr/>
          <a:lstStyle>
            <a:lvl1pPr>
              <a:defRPr/>
            </a:lvl1pPr>
          </a:lstStyle>
          <a:p>
            <a:pPr>
              <a:defRPr/>
            </a:pPr>
            <a:endParaRPr lang="es-ES"/>
          </a:p>
        </p:txBody>
      </p:sp>
      <p:sp>
        <p:nvSpPr>
          <p:cNvPr id="6" name="Marcador de número de diapositiva 5">
            <a:extLst>
              <a:ext uri="{FF2B5EF4-FFF2-40B4-BE49-F238E27FC236}">
                <a16:creationId xmlns="" xmlns:a16="http://schemas.microsoft.com/office/drawing/2014/main" id="{C765CE1A-50E2-114D-98E3-80BB9AC86151}"/>
              </a:ext>
            </a:extLst>
          </p:cNvPr>
          <p:cNvSpPr>
            <a:spLocks noGrp="1"/>
          </p:cNvSpPr>
          <p:nvPr>
            <p:ph type="sldNum" sz="quarter" idx="12"/>
          </p:nvPr>
        </p:nvSpPr>
        <p:spPr/>
        <p:txBody>
          <a:bodyPr/>
          <a:lstStyle>
            <a:lvl1pPr>
              <a:defRPr/>
            </a:lvl1pPr>
          </a:lstStyle>
          <a:p>
            <a:fld id="{CA001528-5BB5-F248-8701-23CB5549A350}" type="slidenum">
              <a:rPr lang="es-ES" altLang="es-MX"/>
              <a:pPr/>
              <a:t>‹Nº›</a:t>
            </a:fld>
            <a:endParaRPr lang="es-ES" altLang="es-MX"/>
          </a:p>
        </p:txBody>
      </p:sp>
    </p:spTree>
    <p:extLst>
      <p:ext uri="{BB962C8B-B14F-4D97-AF65-F5344CB8AC3E}">
        <p14:creationId xmlns:p14="http://schemas.microsoft.com/office/powerpoint/2010/main" val="25627333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contenido 2"/>
          <p:cNvSpPr>
            <a:spLocks noGrp="1"/>
          </p:cNvSpPr>
          <p:nvPr>
            <p:ph idx="1"/>
          </p:nvPr>
        </p:nvSpPr>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fecha 3">
            <a:extLst>
              <a:ext uri="{FF2B5EF4-FFF2-40B4-BE49-F238E27FC236}">
                <a16:creationId xmlns="" xmlns:a16="http://schemas.microsoft.com/office/drawing/2014/main" id="{2F76A375-116E-5947-B5F1-54006B2BC594}"/>
              </a:ext>
            </a:extLst>
          </p:cNvPr>
          <p:cNvSpPr>
            <a:spLocks noGrp="1"/>
          </p:cNvSpPr>
          <p:nvPr>
            <p:ph type="dt" sz="half" idx="10"/>
          </p:nvPr>
        </p:nvSpPr>
        <p:spPr/>
        <p:txBody>
          <a:bodyPr/>
          <a:lstStyle>
            <a:lvl1pPr>
              <a:defRPr/>
            </a:lvl1pPr>
          </a:lstStyle>
          <a:p>
            <a:pPr>
              <a:defRPr/>
            </a:pPr>
            <a:fld id="{7E15CD71-EF4F-2F4D-B594-987D1935D0D8}" type="datetimeFigureOut">
              <a:rPr lang="es-ES" altLang="es-MX"/>
              <a:pPr>
                <a:defRPr/>
              </a:pPr>
              <a:t>21/04/2020</a:t>
            </a:fld>
            <a:endParaRPr lang="es-ES" altLang="es-MX"/>
          </a:p>
        </p:txBody>
      </p:sp>
      <p:sp>
        <p:nvSpPr>
          <p:cNvPr id="5" name="Marcador de pie de página 4">
            <a:extLst>
              <a:ext uri="{FF2B5EF4-FFF2-40B4-BE49-F238E27FC236}">
                <a16:creationId xmlns="" xmlns:a16="http://schemas.microsoft.com/office/drawing/2014/main" id="{B6B62900-B183-274A-A4C9-C283F0ADD8B8}"/>
              </a:ext>
            </a:extLst>
          </p:cNvPr>
          <p:cNvSpPr>
            <a:spLocks noGrp="1"/>
          </p:cNvSpPr>
          <p:nvPr>
            <p:ph type="ftr" sz="quarter" idx="11"/>
          </p:nvPr>
        </p:nvSpPr>
        <p:spPr/>
        <p:txBody>
          <a:bodyPr/>
          <a:lstStyle>
            <a:lvl1pPr>
              <a:defRPr/>
            </a:lvl1pPr>
          </a:lstStyle>
          <a:p>
            <a:pPr>
              <a:defRPr/>
            </a:pPr>
            <a:endParaRPr lang="es-ES"/>
          </a:p>
        </p:txBody>
      </p:sp>
      <p:sp>
        <p:nvSpPr>
          <p:cNvPr id="6" name="Marcador de número de diapositiva 5">
            <a:extLst>
              <a:ext uri="{FF2B5EF4-FFF2-40B4-BE49-F238E27FC236}">
                <a16:creationId xmlns="" xmlns:a16="http://schemas.microsoft.com/office/drawing/2014/main" id="{8533639A-4814-5845-8FBD-1A8423F5ACA2}"/>
              </a:ext>
            </a:extLst>
          </p:cNvPr>
          <p:cNvSpPr>
            <a:spLocks noGrp="1"/>
          </p:cNvSpPr>
          <p:nvPr>
            <p:ph type="sldNum" sz="quarter" idx="12"/>
          </p:nvPr>
        </p:nvSpPr>
        <p:spPr/>
        <p:txBody>
          <a:bodyPr/>
          <a:lstStyle>
            <a:lvl1pPr>
              <a:defRPr/>
            </a:lvl1pPr>
          </a:lstStyle>
          <a:p>
            <a:fld id="{2F1BB0C6-B9EB-AC42-9721-85783B2E5A5D}" type="slidenum">
              <a:rPr lang="es-ES" altLang="es-MX"/>
              <a:pPr/>
              <a:t>‹Nº›</a:t>
            </a:fld>
            <a:endParaRPr lang="es-ES" altLang="es-MX"/>
          </a:p>
        </p:txBody>
      </p:sp>
    </p:spTree>
    <p:extLst>
      <p:ext uri="{BB962C8B-B14F-4D97-AF65-F5344CB8AC3E}">
        <p14:creationId xmlns:p14="http://schemas.microsoft.com/office/powerpoint/2010/main" val="7742242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963084" y="4406925"/>
            <a:ext cx="10363200" cy="1362075"/>
          </a:xfrm>
        </p:spPr>
        <p:txBody>
          <a:bodyPr anchor="t"/>
          <a:lstStyle>
            <a:lvl1pPr algn="l">
              <a:defRPr sz="4000" b="1" cap="all"/>
            </a:lvl1pPr>
          </a:lstStyle>
          <a:p>
            <a:r>
              <a:rPr lang="es-ES_tradnl"/>
              <a:t>Clic para editar título</a:t>
            </a:r>
            <a:endParaRPr lang="es-ES"/>
          </a:p>
        </p:txBody>
      </p:sp>
      <p:sp>
        <p:nvSpPr>
          <p:cNvPr id="3" name="Marcador de texto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a:t>Haga clic para modificar el estilo de texto del patrón</a:t>
            </a:r>
          </a:p>
        </p:txBody>
      </p:sp>
      <p:sp>
        <p:nvSpPr>
          <p:cNvPr id="4" name="Marcador de fecha 3">
            <a:extLst>
              <a:ext uri="{FF2B5EF4-FFF2-40B4-BE49-F238E27FC236}">
                <a16:creationId xmlns="" xmlns:a16="http://schemas.microsoft.com/office/drawing/2014/main" id="{F891C954-841C-D144-968D-ACFB6F9D4117}"/>
              </a:ext>
            </a:extLst>
          </p:cNvPr>
          <p:cNvSpPr>
            <a:spLocks noGrp="1"/>
          </p:cNvSpPr>
          <p:nvPr>
            <p:ph type="dt" sz="half" idx="10"/>
          </p:nvPr>
        </p:nvSpPr>
        <p:spPr/>
        <p:txBody>
          <a:bodyPr/>
          <a:lstStyle>
            <a:lvl1pPr>
              <a:defRPr/>
            </a:lvl1pPr>
          </a:lstStyle>
          <a:p>
            <a:pPr>
              <a:defRPr/>
            </a:pPr>
            <a:fld id="{5944E33B-90EC-3F42-8092-D354126EF475}" type="datetimeFigureOut">
              <a:rPr lang="es-ES" altLang="es-MX"/>
              <a:pPr>
                <a:defRPr/>
              </a:pPr>
              <a:t>21/04/2020</a:t>
            </a:fld>
            <a:endParaRPr lang="es-ES" altLang="es-MX"/>
          </a:p>
        </p:txBody>
      </p:sp>
      <p:sp>
        <p:nvSpPr>
          <p:cNvPr id="5" name="Marcador de pie de página 4">
            <a:extLst>
              <a:ext uri="{FF2B5EF4-FFF2-40B4-BE49-F238E27FC236}">
                <a16:creationId xmlns="" xmlns:a16="http://schemas.microsoft.com/office/drawing/2014/main" id="{DBA538DF-BC5D-9447-9D7F-8EB990B6051C}"/>
              </a:ext>
            </a:extLst>
          </p:cNvPr>
          <p:cNvSpPr>
            <a:spLocks noGrp="1"/>
          </p:cNvSpPr>
          <p:nvPr>
            <p:ph type="ftr" sz="quarter" idx="11"/>
          </p:nvPr>
        </p:nvSpPr>
        <p:spPr/>
        <p:txBody>
          <a:bodyPr/>
          <a:lstStyle>
            <a:lvl1pPr>
              <a:defRPr/>
            </a:lvl1pPr>
          </a:lstStyle>
          <a:p>
            <a:pPr>
              <a:defRPr/>
            </a:pPr>
            <a:endParaRPr lang="es-ES"/>
          </a:p>
        </p:txBody>
      </p:sp>
      <p:sp>
        <p:nvSpPr>
          <p:cNvPr id="6" name="Marcador de número de diapositiva 5">
            <a:extLst>
              <a:ext uri="{FF2B5EF4-FFF2-40B4-BE49-F238E27FC236}">
                <a16:creationId xmlns="" xmlns:a16="http://schemas.microsoft.com/office/drawing/2014/main" id="{850CE96A-C6FB-AE40-8EC5-313A8447AC85}"/>
              </a:ext>
            </a:extLst>
          </p:cNvPr>
          <p:cNvSpPr>
            <a:spLocks noGrp="1"/>
          </p:cNvSpPr>
          <p:nvPr>
            <p:ph type="sldNum" sz="quarter" idx="12"/>
          </p:nvPr>
        </p:nvSpPr>
        <p:spPr/>
        <p:txBody>
          <a:bodyPr/>
          <a:lstStyle>
            <a:lvl1pPr>
              <a:defRPr/>
            </a:lvl1pPr>
          </a:lstStyle>
          <a:p>
            <a:fld id="{D84037B2-0BC8-484F-9B33-D1BC78E60C9A}" type="slidenum">
              <a:rPr lang="es-ES" altLang="es-MX"/>
              <a:pPr/>
              <a:t>‹Nº›</a:t>
            </a:fld>
            <a:endParaRPr lang="es-ES" altLang="es-MX"/>
          </a:p>
        </p:txBody>
      </p:sp>
    </p:spTree>
    <p:extLst>
      <p:ext uri="{BB962C8B-B14F-4D97-AF65-F5344CB8AC3E}">
        <p14:creationId xmlns:p14="http://schemas.microsoft.com/office/powerpoint/2010/main" val="16891013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contenido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contenido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5" name="Marcador de fecha 3">
            <a:extLst>
              <a:ext uri="{FF2B5EF4-FFF2-40B4-BE49-F238E27FC236}">
                <a16:creationId xmlns="" xmlns:a16="http://schemas.microsoft.com/office/drawing/2014/main" id="{7E8B1C1E-2C59-A041-8E6C-D61D73E852CE}"/>
              </a:ext>
            </a:extLst>
          </p:cNvPr>
          <p:cNvSpPr>
            <a:spLocks noGrp="1"/>
          </p:cNvSpPr>
          <p:nvPr>
            <p:ph type="dt" sz="half" idx="10"/>
          </p:nvPr>
        </p:nvSpPr>
        <p:spPr/>
        <p:txBody>
          <a:bodyPr/>
          <a:lstStyle>
            <a:lvl1pPr>
              <a:defRPr/>
            </a:lvl1pPr>
          </a:lstStyle>
          <a:p>
            <a:pPr>
              <a:defRPr/>
            </a:pPr>
            <a:fld id="{14372DBB-5D52-F343-86EF-968EA6A07F9C}" type="datetimeFigureOut">
              <a:rPr lang="es-ES" altLang="es-MX"/>
              <a:pPr>
                <a:defRPr/>
              </a:pPr>
              <a:t>21/04/2020</a:t>
            </a:fld>
            <a:endParaRPr lang="es-ES" altLang="es-MX"/>
          </a:p>
        </p:txBody>
      </p:sp>
      <p:sp>
        <p:nvSpPr>
          <p:cNvPr id="6" name="Marcador de pie de página 4">
            <a:extLst>
              <a:ext uri="{FF2B5EF4-FFF2-40B4-BE49-F238E27FC236}">
                <a16:creationId xmlns="" xmlns:a16="http://schemas.microsoft.com/office/drawing/2014/main" id="{926ABD05-5953-2049-9609-24251C1A2E6F}"/>
              </a:ext>
            </a:extLst>
          </p:cNvPr>
          <p:cNvSpPr>
            <a:spLocks noGrp="1"/>
          </p:cNvSpPr>
          <p:nvPr>
            <p:ph type="ftr" sz="quarter" idx="11"/>
          </p:nvPr>
        </p:nvSpPr>
        <p:spPr/>
        <p:txBody>
          <a:bodyPr/>
          <a:lstStyle>
            <a:lvl1pPr>
              <a:defRPr/>
            </a:lvl1pPr>
          </a:lstStyle>
          <a:p>
            <a:pPr>
              <a:defRPr/>
            </a:pPr>
            <a:endParaRPr lang="es-ES"/>
          </a:p>
        </p:txBody>
      </p:sp>
      <p:sp>
        <p:nvSpPr>
          <p:cNvPr id="7" name="Marcador de número de diapositiva 5">
            <a:extLst>
              <a:ext uri="{FF2B5EF4-FFF2-40B4-BE49-F238E27FC236}">
                <a16:creationId xmlns="" xmlns:a16="http://schemas.microsoft.com/office/drawing/2014/main" id="{774AE6AB-3263-D149-88FB-7630EB98F0FB}"/>
              </a:ext>
            </a:extLst>
          </p:cNvPr>
          <p:cNvSpPr>
            <a:spLocks noGrp="1"/>
          </p:cNvSpPr>
          <p:nvPr>
            <p:ph type="sldNum" sz="quarter" idx="12"/>
          </p:nvPr>
        </p:nvSpPr>
        <p:spPr/>
        <p:txBody>
          <a:bodyPr/>
          <a:lstStyle>
            <a:lvl1pPr>
              <a:defRPr/>
            </a:lvl1pPr>
          </a:lstStyle>
          <a:p>
            <a:fld id="{572E7B5C-57CB-DF4D-9862-860F579AC62D}" type="slidenum">
              <a:rPr lang="es-ES" altLang="es-MX"/>
              <a:pPr/>
              <a:t>‹Nº›</a:t>
            </a:fld>
            <a:endParaRPr lang="es-ES" altLang="es-MX"/>
          </a:p>
        </p:txBody>
      </p:sp>
    </p:spTree>
    <p:extLst>
      <p:ext uri="{BB962C8B-B14F-4D97-AF65-F5344CB8AC3E}">
        <p14:creationId xmlns:p14="http://schemas.microsoft.com/office/powerpoint/2010/main" val="38953034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es-ES_tradnl"/>
              <a:t>Clic para editar título</a:t>
            </a:r>
            <a:endParaRPr lang="es-ES"/>
          </a:p>
        </p:txBody>
      </p:sp>
      <p:sp>
        <p:nvSpPr>
          <p:cNvPr id="3" name="Marcador de texto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Haga clic para modificar el estilo de texto del patrón</a:t>
            </a:r>
          </a:p>
        </p:txBody>
      </p:sp>
      <p:sp>
        <p:nvSpPr>
          <p:cNvPr id="4" name="Marcador de contenido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5" name="Marcador de texto 4"/>
          <p:cNvSpPr>
            <a:spLocks noGrp="1"/>
          </p:cNvSpPr>
          <p:nvPr>
            <p:ph type="body" sz="quarter" idx="3"/>
          </p:nvPr>
        </p:nvSpPr>
        <p:spPr>
          <a:xfrm>
            <a:off x="6193384"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Haga clic para modificar el estilo de texto del patrón</a:t>
            </a:r>
          </a:p>
        </p:txBody>
      </p:sp>
      <p:sp>
        <p:nvSpPr>
          <p:cNvPr id="6" name="Marcador de contenido 5"/>
          <p:cNvSpPr>
            <a:spLocks noGrp="1"/>
          </p:cNvSpPr>
          <p:nvPr>
            <p:ph sz="quarter" idx="4"/>
          </p:nvPr>
        </p:nvSpPr>
        <p:spPr>
          <a:xfrm>
            <a:off x="6193384"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7" name="Marcador de fecha 3">
            <a:extLst>
              <a:ext uri="{FF2B5EF4-FFF2-40B4-BE49-F238E27FC236}">
                <a16:creationId xmlns="" xmlns:a16="http://schemas.microsoft.com/office/drawing/2014/main" id="{607AB3E9-D137-5B41-8FEE-E3F975BDF083}"/>
              </a:ext>
            </a:extLst>
          </p:cNvPr>
          <p:cNvSpPr>
            <a:spLocks noGrp="1"/>
          </p:cNvSpPr>
          <p:nvPr>
            <p:ph type="dt" sz="half" idx="10"/>
          </p:nvPr>
        </p:nvSpPr>
        <p:spPr/>
        <p:txBody>
          <a:bodyPr/>
          <a:lstStyle>
            <a:lvl1pPr>
              <a:defRPr/>
            </a:lvl1pPr>
          </a:lstStyle>
          <a:p>
            <a:pPr>
              <a:defRPr/>
            </a:pPr>
            <a:fld id="{501049E3-2B56-C54B-BB7F-D0CE1F711B18}" type="datetimeFigureOut">
              <a:rPr lang="es-ES" altLang="es-MX"/>
              <a:pPr>
                <a:defRPr/>
              </a:pPr>
              <a:t>21/04/2020</a:t>
            </a:fld>
            <a:endParaRPr lang="es-ES" altLang="es-MX"/>
          </a:p>
        </p:txBody>
      </p:sp>
      <p:sp>
        <p:nvSpPr>
          <p:cNvPr id="8" name="Marcador de pie de página 4">
            <a:extLst>
              <a:ext uri="{FF2B5EF4-FFF2-40B4-BE49-F238E27FC236}">
                <a16:creationId xmlns="" xmlns:a16="http://schemas.microsoft.com/office/drawing/2014/main" id="{E53886C0-6CE8-E842-B15E-26B46DAAE6CA}"/>
              </a:ext>
            </a:extLst>
          </p:cNvPr>
          <p:cNvSpPr>
            <a:spLocks noGrp="1"/>
          </p:cNvSpPr>
          <p:nvPr>
            <p:ph type="ftr" sz="quarter" idx="11"/>
          </p:nvPr>
        </p:nvSpPr>
        <p:spPr/>
        <p:txBody>
          <a:bodyPr/>
          <a:lstStyle>
            <a:lvl1pPr>
              <a:defRPr/>
            </a:lvl1pPr>
          </a:lstStyle>
          <a:p>
            <a:pPr>
              <a:defRPr/>
            </a:pPr>
            <a:endParaRPr lang="es-ES"/>
          </a:p>
        </p:txBody>
      </p:sp>
      <p:sp>
        <p:nvSpPr>
          <p:cNvPr id="9" name="Marcador de número de diapositiva 5">
            <a:extLst>
              <a:ext uri="{FF2B5EF4-FFF2-40B4-BE49-F238E27FC236}">
                <a16:creationId xmlns="" xmlns:a16="http://schemas.microsoft.com/office/drawing/2014/main" id="{18B0002B-421F-4F4A-866E-6BF670446FAE}"/>
              </a:ext>
            </a:extLst>
          </p:cNvPr>
          <p:cNvSpPr>
            <a:spLocks noGrp="1"/>
          </p:cNvSpPr>
          <p:nvPr>
            <p:ph type="sldNum" sz="quarter" idx="12"/>
          </p:nvPr>
        </p:nvSpPr>
        <p:spPr/>
        <p:txBody>
          <a:bodyPr/>
          <a:lstStyle>
            <a:lvl1pPr>
              <a:defRPr/>
            </a:lvl1pPr>
          </a:lstStyle>
          <a:p>
            <a:fld id="{58FBE7D0-07A1-1142-9D04-A3D288FED1DC}" type="slidenum">
              <a:rPr lang="es-ES" altLang="es-MX"/>
              <a:pPr/>
              <a:t>‹Nº›</a:t>
            </a:fld>
            <a:endParaRPr lang="es-ES" altLang="es-MX"/>
          </a:p>
        </p:txBody>
      </p:sp>
    </p:spTree>
    <p:extLst>
      <p:ext uri="{BB962C8B-B14F-4D97-AF65-F5344CB8AC3E}">
        <p14:creationId xmlns:p14="http://schemas.microsoft.com/office/powerpoint/2010/main" val="29774893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fecha 3">
            <a:extLst>
              <a:ext uri="{FF2B5EF4-FFF2-40B4-BE49-F238E27FC236}">
                <a16:creationId xmlns="" xmlns:a16="http://schemas.microsoft.com/office/drawing/2014/main" id="{A2E2C16E-1913-D54B-B9C2-2993AE67D4B5}"/>
              </a:ext>
            </a:extLst>
          </p:cNvPr>
          <p:cNvSpPr>
            <a:spLocks noGrp="1"/>
          </p:cNvSpPr>
          <p:nvPr>
            <p:ph type="dt" sz="half" idx="10"/>
          </p:nvPr>
        </p:nvSpPr>
        <p:spPr/>
        <p:txBody>
          <a:bodyPr/>
          <a:lstStyle>
            <a:lvl1pPr>
              <a:defRPr/>
            </a:lvl1pPr>
          </a:lstStyle>
          <a:p>
            <a:pPr>
              <a:defRPr/>
            </a:pPr>
            <a:fld id="{BC4A4B59-AD7A-F640-B7C6-31659AB2242D}" type="datetimeFigureOut">
              <a:rPr lang="es-ES" altLang="es-MX"/>
              <a:pPr>
                <a:defRPr/>
              </a:pPr>
              <a:t>21/04/2020</a:t>
            </a:fld>
            <a:endParaRPr lang="es-ES" altLang="es-MX"/>
          </a:p>
        </p:txBody>
      </p:sp>
      <p:sp>
        <p:nvSpPr>
          <p:cNvPr id="4" name="Marcador de pie de página 4">
            <a:extLst>
              <a:ext uri="{FF2B5EF4-FFF2-40B4-BE49-F238E27FC236}">
                <a16:creationId xmlns="" xmlns:a16="http://schemas.microsoft.com/office/drawing/2014/main" id="{676F66DD-5913-6A41-9F84-6D09F45F9EC3}"/>
              </a:ext>
            </a:extLst>
          </p:cNvPr>
          <p:cNvSpPr>
            <a:spLocks noGrp="1"/>
          </p:cNvSpPr>
          <p:nvPr>
            <p:ph type="ftr" sz="quarter" idx="11"/>
          </p:nvPr>
        </p:nvSpPr>
        <p:spPr/>
        <p:txBody>
          <a:bodyPr/>
          <a:lstStyle>
            <a:lvl1pPr>
              <a:defRPr/>
            </a:lvl1pPr>
          </a:lstStyle>
          <a:p>
            <a:pPr>
              <a:defRPr/>
            </a:pPr>
            <a:endParaRPr lang="es-ES"/>
          </a:p>
        </p:txBody>
      </p:sp>
      <p:sp>
        <p:nvSpPr>
          <p:cNvPr id="5" name="Marcador de número de diapositiva 5">
            <a:extLst>
              <a:ext uri="{FF2B5EF4-FFF2-40B4-BE49-F238E27FC236}">
                <a16:creationId xmlns="" xmlns:a16="http://schemas.microsoft.com/office/drawing/2014/main" id="{1D3FE3FC-B744-9147-90FE-22A6372D7645}"/>
              </a:ext>
            </a:extLst>
          </p:cNvPr>
          <p:cNvSpPr>
            <a:spLocks noGrp="1"/>
          </p:cNvSpPr>
          <p:nvPr>
            <p:ph type="sldNum" sz="quarter" idx="12"/>
          </p:nvPr>
        </p:nvSpPr>
        <p:spPr/>
        <p:txBody>
          <a:bodyPr/>
          <a:lstStyle>
            <a:lvl1pPr>
              <a:defRPr/>
            </a:lvl1pPr>
          </a:lstStyle>
          <a:p>
            <a:fld id="{5D586A8C-530A-7D45-B23E-9E0B74ADDB83}" type="slidenum">
              <a:rPr lang="es-ES" altLang="es-MX"/>
              <a:pPr/>
              <a:t>‹Nº›</a:t>
            </a:fld>
            <a:endParaRPr lang="es-ES" altLang="es-MX"/>
          </a:p>
        </p:txBody>
      </p:sp>
    </p:spTree>
    <p:extLst>
      <p:ext uri="{BB962C8B-B14F-4D97-AF65-F5344CB8AC3E}">
        <p14:creationId xmlns:p14="http://schemas.microsoft.com/office/powerpoint/2010/main" val="34596924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3">
            <a:extLst>
              <a:ext uri="{FF2B5EF4-FFF2-40B4-BE49-F238E27FC236}">
                <a16:creationId xmlns="" xmlns:a16="http://schemas.microsoft.com/office/drawing/2014/main" id="{AAB62B2F-D9AD-1F4D-AE8D-786D6F62D036}"/>
              </a:ext>
            </a:extLst>
          </p:cNvPr>
          <p:cNvSpPr>
            <a:spLocks noGrp="1"/>
          </p:cNvSpPr>
          <p:nvPr>
            <p:ph type="dt" sz="half" idx="10"/>
          </p:nvPr>
        </p:nvSpPr>
        <p:spPr/>
        <p:txBody>
          <a:bodyPr/>
          <a:lstStyle>
            <a:lvl1pPr>
              <a:defRPr/>
            </a:lvl1pPr>
          </a:lstStyle>
          <a:p>
            <a:pPr>
              <a:defRPr/>
            </a:pPr>
            <a:fld id="{D7DDF7FA-4265-1A4C-B299-30631D93ED07}" type="datetimeFigureOut">
              <a:rPr lang="es-ES" altLang="es-MX"/>
              <a:pPr>
                <a:defRPr/>
              </a:pPr>
              <a:t>21/04/2020</a:t>
            </a:fld>
            <a:endParaRPr lang="es-ES" altLang="es-MX"/>
          </a:p>
        </p:txBody>
      </p:sp>
      <p:sp>
        <p:nvSpPr>
          <p:cNvPr id="3" name="Marcador de pie de página 4">
            <a:extLst>
              <a:ext uri="{FF2B5EF4-FFF2-40B4-BE49-F238E27FC236}">
                <a16:creationId xmlns="" xmlns:a16="http://schemas.microsoft.com/office/drawing/2014/main" id="{E8F07D45-61BD-3441-B98A-01A0A57D1F5D}"/>
              </a:ext>
            </a:extLst>
          </p:cNvPr>
          <p:cNvSpPr>
            <a:spLocks noGrp="1"/>
          </p:cNvSpPr>
          <p:nvPr>
            <p:ph type="ftr" sz="quarter" idx="11"/>
          </p:nvPr>
        </p:nvSpPr>
        <p:spPr/>
        <p:txBody>
          <a:bodyPr/>
          <a:lstStyle>
            <a:lvl1pPr>
              <a:defRPr/>
            </a:lvl1pPr>
          </a:lstStyle>
          <a:p>
            <a:pPr>
              <a:defRPr/>
            </a:pPr>
            <a:endParaRPr lang="es-ES"/>
          </a:p>
        </p:txBody>
      </p:sp>
      <p:sp>
        <p:nvSpPr>
          <p:cNvPr id="4" name="Marcador de número de diapositiva 5">
            <a:extLst>
              <a:ext uri="{FF2B5EF4-FFF2-40B4-BE49-F238E27FC236}">
                <a16:creationId xmlns="" xmlns:a16="http://schemas.microsoft.com/office/drawing/2014/main" id="{936F4F60-6D8A-D044-9AFC-24147E270BE0}"/>
              </a:ext>
            </a:extLst>
          </p:cNvPr>
          <p:cNvSpPr>
            <a:spLocks noGrp="1"/>
          </p:cNvSpPr>
          <p:nvPr>
            <p:ph type="sldNum" sz="quarter" idx="12"/>
          </p:nvPr>
        </p:nvSpPr>
        <p:spPr/>
        <p:txBody>
          <a:bodyPr/>
          <a:lstStyle>
            <a:lvl1pPr>
              <a:defRPr/>
            </a:lvl1pPr>
          </a:lstStyle>
          <a:p>
            <a:fld id="{625EE3AE-F25B-1940-8967-DC79686C3FDF}" type="slidenum">
              <a:rPr lang="es-ES" altLang="es-MX"/>
              <a:pPr/>
              <a:t>‹Nº›</a:t>
            </a:fld>
            <a:endParaRPr lang="es-ES" altLang="es-MX"/>
          </a:p>
        </p:txBody>
      </p:sp>
    </p:spTree>
    <p:extLst>
      <p:ext uri="{BB962C8B-B14F-4D97-AF65-F5344CB8AC3E}">
        <p14:creationId xmlns:p14="http://schemas.microsoft.com/office/powerpoint/2010/main" val="4448822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09603" y="273050"/>
            <a:ext cx="4011084" cy="1162050"/>
          </a:xfrm>
        </p:spPr>
        <p:txBody>
          <a:bodyPr anchor="b"/>
          <a:lstStyle>
            <a:lvl1pPr algn="l">
              <a:defRPr sz="2000" b="1"/>
            </a:lvl1pPr>
          </a:lstStyle>
          <a:p>
            <a:r>
              <a:rPr lang="es-ES_tradnl"/>
              <a:t>Clic para editar título</a:t>
            </a:r>
            <a:endParaRPr lang="es-ES"/>
          </a:p>
        </p:txBody>
      </p:sp>
      <p:sp>
        <p:nvSpPr>
          <p:cNvPr id="3" name="Marcador de contenido 2"/>
          <p:cNvSpPr>
            <a:spLocks noGrp="1"/>
          </p:cNvSpPr>
          <p:nvPr>
            <p:ph idx="1"/>
          </p:nvPr>
        </p:nvSpPr>
        <p:spPr>
          <a:xfrm>
            <a:off x="4766733" y="27307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texto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a:t>Haga clic para modificar el estilo de texto del patrón</a:t>
            </a:r>
          </a:p>
        </p:txBody>
      </p:sp>
      <p:sp>
        <p:nvSpPr>
          <p:cNvPr id="5" name="Marcador de fecha 3">
            <a:extLst>
              <a:ext uri="{FF2B5EF4-FFF2-40B4-BE49-F238E27FC236}">
                <a16:creationId xmlns="" xmlns:a16="http://schemas.microsoft.com/office/drawing/2014/main" id="{25603D77-CC58-3F4A-97AA-FC4B33C89FD1}"/>
              </a:ext>
            </a:extLst>
          </p:cNvPr>
          <p:cNvSpPr>
            <a:spLocks noGrp="1"/>
          </p:cNvSpPr>
          <p:nvPr>
            <p:ph type="dt" sz="half" idx="10"/>
          </p:nvPr>
        </p:nvSpPr>
        <p:spPr/>
        <p:txBody>
          <a:bodyPr/>
          <a:lstStyle>
            <a:lvl1pPr>
              <a:defRPr/>
            </a:lvl1pPr>
          </a:lstStyle>
          <a:p>
            <a:pPr>
              <a:defRPr/>
            </a:pPr>
            <a:fld id="{EA4CB6AC-A94E-A540-9C98-8B39D2DC7321}" type="datetimeFigureOut">
              <a:rPr lang="es-ES" altLang="es-MX"/>
              <a:pPr>
                <a:defRPr/>
              </a:pPr>
              <a:t>21/04/2020</a:t>
            </a:fld>
            <a:endParaRPr lang="es-ES" altLang="es-MX"/>
          </a:p>
        </p:txBody>
      </p:sp>
      <p:sp>
        <p:nvSpPr>
          <p:cNvPr id="6" name="Marcador de pie de página 4">
            <a:extLst>
              <a:ext uri="{FF2B5EF4-FFF2-40B4-BE49-F238E27FC236}">
                <a16:creationId xmlns="" xmlns:a16="http://schemas.microsoft.com/office/drawing/2014/main" id="{402C108B-06F1-E54D-82C9-4E2497293A5E}"/>
              </a:ext>
            </a:extLst>
          </p:cNvPr>
          <p:cNvSpPr>
            <a:spLocks noGrp="1"/>
          </p:cNvSpPr>
          <p:nvPr>
            <p:ph type="ftr" sz="quarter" idx="11"/>
          </p:nvPr>
        </p:nvSpPr>
        <p:spPr/>
        <p:txBody>
          <a:bodyPr/>
          <a:lstStyle>
            <a:lvl1pPr>
              <a:defRPr/>
            </a:lvl1pPr>
          </a:lstStyle>
          <a:p>
            <a:pPr>
              <a:defRPr/>
            </a:pPr>
            <a:endParaRPr lang="es-ES"/>
          </a:p>
        </p:txBody>
      </p:sp>
      <p:sp>
        <p:nvSpPr>
          <p:cNvPr id="7" name="Marcador de número de diapositiva 5">
            <a:extLst>
              <a:ext uri="{FF2B5EF4-FFF2-40B4-BE49-F238E27FC236}">
                <a16:creationId xmlns="" xmlns:a16="http://schemas.microsoft.com/office/drawing/2014/main" id="{773C17D9-CD2A-434E-872A-DC0D9E98D9EE}"/>
              </a:ext>
            </a:extLst>
          </p:cNvPr>
          <p:cNvSpPr>
            <a:spLocks noGrp="1"/>
          </p:cNvSpPr>
          <p:nvPr>
            <p:ph type="sldNum" sz="quarter" idx="12"/>
          </p:nvPr>
        </p:nvSpPr>
        <p:spPr/>
        <p:txBody>
          <a:bodyPr/>
          <a:lstStyle>
            <a:lvl1pPr>
              <a:defRPr/>
            </a:lvl1pPr>
          </a:lstStyle>
          <a:p>
            <a:fld id="{460E3ED0-5087-BA44-A187-CFB66B2E9E5E}" type="slidenum">
              <a:rPr lang="es-ES" altLang="es-MX"/>
              <a:pPr/>
              <a:t>‹Nº›</a:t>
            </a:fld>
            <a:endParaRPr lang="es-ES" altLang="es-MX"/>
          </a:p>
        </p:txBody>
      </p:sp>
    </p:spTree>
    <p:extLst>
      <p:ext uri="{BB962C8B-B14F-4D97-AF65-F5344CB8AC3E}">
        <p14:creationId xmlns:p14="http://schemas.microsoft.com/office/powerpoint/2010/main" val="23412208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B4641FEA-85EC-45B7-9A72-EDB20BB19C9E}"/>
              </a:ext>
            </a:extLst>
          </p:cNvPr>
          <p:cNvSpPr>
            <a:spLocks noGrp="1"/>
          </p:cNvSpPr>
          <p:nvPr>
            <p:ph type="title"/>
          </p:nvPr>
        </p:nvSpPr>
        <p:spPr>
          <a:xfrm>
            <a:off x="838200" y="365125"/>
            <a:ext cx="8801100" cy="1325563"/>
          </a:xfrm>
        </p:spPr>
        <p:txBody>
          <a:bodyPr>
            <a:normAutofit/>
          </a:bodyPr>
          <a:lstStyle>
            <a:lvl1pPr>
              <a:defRPr sz="4000"/>
            </a:lvl1pPr>
          </a:lstStyle>
          <a:p>
            <a:r>
              <a:rPr lang="es-ES"/>
              <a:t>Haga clic para modificar el estilo de título del patrón</a:t>
            </a:r>
            <a:endParaRPr lang="es-MX" dirty="0"/>
          </a:p>
        </p:txBody>
      </p:sp>
      <p:sp>
        <p:nvSpPr>
          <p:cNvPr id="3" name="Marcador de contenido 2">
            <a:extLst>
              <a:ext uri="{FF2B5EF4-FFF2-40B4-BE49-F238E27FC236}">
                <a16:creationId xmlns="" xmlns:a16="http://schemas.microsoft.com/office/drawing/2014/main" id="{2085E066-511E-42B4-B4EA-B0B7FB0D6C25}"/>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dirty="0"/>
          </a:p>
        </p:txBody>
      </p:sp>
      <p:sp>
        <p:nvSpPr>
          <p:cNvPr id="4" name="Marcador de fecha 3">
            <a:extLst>
              <a:ext uri="{FF2B5EF4-FFF2-40B4-BE49-F238E27FC236}">
                <a16:creationId xmlns="" xmlns:a16="http://schemas.microsoft.com/office/drawing/2014/main" id="{674EDADB-A407-4573-A73D-91D040988D50}"/>
              </a:ext>
            </a:extLst>
          </p:cNvPr>
          <p:cNvSpPr>
            <a:spLocks noGrp="1"/>
          </p:cNvSpPr>
          <p:nvPr>
            <p:ph type="dt" sz="half" idx="10"/>
          </p:nvPr>
        </p:nvSpPr>
        <p:spPr/>
        <p:txBody>
          <a:bodyPr/>
          <a:lstStyle/>
          <a:p>
            <a:fld id="{CA6C2DAF-71A1-4A85-B6E6-66051E0873F7}" type="datetimeFigureOut">
              <a:rPr lang="es-MX" smtClean="0"/>
              <a:t>21/04/2020</a:t>
            </a:fld>
            <a:endParaRPr lang="es-MX"/>
          </a:p>
        </p:txBody>
      </p:sp>
      <p:sp>
        <p:nvSpPr>
          <p:cNvPr id="5" name="Marcador de pie de página 4">
            <a:extLst>
              <a:ext uri="{FF2B5EF4-FFF2-40B4-BE49-F238E27FC236}">
                <a16:creationId xmlns="" xmlns:a16="http://schemas.microsoft.com/office/drawing/2014/main" id="{FDD8755C-A0A6-47C0-9872-891565D34092}"/>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 xmlns:a16="http://schemas.microsoft.com/office/drawing/2014/main" id="{DFEE0051-85BA-4BA9-9414-419E6417261E}"/>
              </a:ext>
            </a:extLst>
          </p:cNvPr>
          <p:cNvSpPr>
            <a:spLocks noGrp="1"/>
          </p:cNvSpPr>
          <p:nvPr>
            <p:ph type="sldNum" sz="quarter" idx="12"/>
          </p:nvPr>
        </p:nvSpPr>
        <p:spPr/>
        <p:txBody>
          <a:bodyPr/>
          <a:lstStyle/>
          <a:p>
            <a:fld id="{DD011703-E903-419D-ABF0-F8487648FF1C}" type="slidenum">
              <a:rPr lang="es-MX" smtClean="0"/>
              <a:t>‹Nº›</a:t>
            </a:fld>
            <a:endParaRPr lang="es-MX"/>
          </a:p>
        </p:txBody>
      </p:sp>
    </p:spTree>
    <p:extLst>
      <p:ext uri="{BB962C8B-B14F-4D97-AF65-F5344CB8AC3E}">
        <p14:creationId xmlns:p14="http://schemas.microsoft.com/office/powerpoint/2010/main" val="26018364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2389717" y="4800600"/>
            <a:ext cx="7315200" cy="566738"/>
          </a:xfrm>
        </p:spPr>
        <p:txBody>
          <a:bodyPr anchor="b"/>
          <a:lstStyle>
            <a:lvl1pPr algn="l">
              <a:defRPr sz="2000" b="1"/>
            </a:lvl1pPr>
          </a:lstStyle>
          <a:p>
            <a:r>
              <a:rPr lang="es-ES_tradnl"/>
              <a:t>Clic para editar título</a:t>
            </a:r>
            <a:endParaRPr lang="es-ES"/>
          </a:p>
        </p:txBody>
      </p:sp>
      <p:sp>
        <p:nvSpPr>
          <p:cNvPr id="3" name="Marcador de posición de imagen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a:p>
        </p:txBody>
      </p:sp>
      <p:sp>
        <p:nvSpPr>
          <p:cNvPr id="4" name="Marcador de texto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a:t>Haga clic para modificar el estilo de texto del patrón</a:t>
            </a:r>
          </a:p>
        </p:txBody>
      </p:sp>
      <p:sp>
        <p:nvSpPr>
          <p:cNvPr id="5" name="Marcador de fecha 3">
            <a:extLst>
              <a:ext uri="{FF2B5EF4-FFF2-40B4-BE49-F238E27FC236}">
                <a16:creationId xmlns="" xmlns:a16="http://schemas.microsoft.com/office/drawing/2014/main" id="{8397865F-E92A-1044-91A2-A4598F290F45}"/>
              </a:ext>
            </a:extLst>
          </p:cNvPr>
          <p:cNvSpPr>
            <a:spLocks noGrp="1"/>
          </p:cNvSpPr>
          <p:nvPr>
            <p:ph type="dt" sz="half" idx="10"/>
          </p:nvPr>
        </p:nvSpPr>
        <p:spPr/>
        <p:txBody>
          <a:bodyPr/>
          <a:lstStyle>
            <a:lvl1pPr>
              <a:defRPr/>
            </a:lvl1pPr>
          </a:lstStyle>
          <a:p>
            <a:pPr>
              <a:defRPr/>
            </a:pPr>
            <a:fld id="{805641B2-36B1-F14E-8EBD-DDA61ED34A5B}" type="datetimeFigureOut">
              <a:rPr lang="es-ES" altLang="es-MX"/>
              <a:pPr>
                <a:defRPr/>
              </a:pPr>
              <a:t>21/04/2020</a:t>
            </a:fld>
            <a:endParaRPr lang="es-ES" altLang="es-MX"/>
          </a:p>
        </p:txBody>
      </p:sp>
      <p:sp>
        <p:nvSpPr>
          <p:cNvPr id="6" name="Marcador de pie de página 4">
            <a:extLst>
              <a:ext uri="{FF2B5EF4-FFF2-40B4-BE49-F238E27FC236}">
                <a16:creationId xmlns="" xmlns:a16="http://schemas.microsoft.com/office/drawing/2014/main" id="{115F3884-69A5-B248-86E7-FADC63A67D79}"/>
              </a:ext>
            </a:extLst>
          </p:cNvPr>
          <p:cNvSpPr>
            <a:spLocks noGrp="1"/>
          </p:cNvSpPr>
          <p:nvPr>
            <p:ph type="ftr" sz="quarter" idx="11"/>
          </p:nvPr>
        </p:nvSpPr>
        <p:spPr/>
        <p:txBody>
          <a:bodyPr/>
          <a:lstStyle>
            <a:lvl1pPr>
              <a:defRPr/>
            </a:lvl1pPr>
          </a:lstStyle>
          <a:p>
            <a:pPr>
              <a:defRPr/>
            </a:pPr>
            <a:endParaRPr lang="es-ES"/>
          </a:p>
        </p:txBody>
      </p:sp>
      <p:sp>
        <p:nvSpPr>
          <p:cNvPr id="7" name="Marcador de número de diapositiva 5">
            <a:extLst>
              <a:ext uri="{FF2B5EF4-FFF2-40B4-BE49-F238E27FC236}">
                <a16:creationId xmlns="" xmlns:a16="http://schemas.microsoft.com/office/drawing/2014/main" id="{D83D3930-5368-C442-A5AC-3B8E5CA75C9D}"/>
              </a:ext>
            </a:extLst>
          </p:cNvPr>
          <p:cNvSpPr>
            <a:spLocks noGrp="1"/>
          </p:cNvSpPr>
          <p:nvPr>
            <p:ph type="sldNum" sz="quarter" idx="12"/>
          </p:nvPr>
        </p:nvSpPr>
        <p:spPr/>
        <p:txBody>
          <a:bodyPr/>
          <a:lstStyle>
            <a:lvl1pPr>
              <a:defRPr/>
            </a:lvl1pPr>
          </a:lstStyle>
          <a:p>
            <a:fld id="{695C8A34-9B09-C345-A32F-88B6A4E16AE5}" type="slidenum">
              <a:rPr lang="es-ES" altLang="es-MX"/>
              <a:pPr/>
              <a:t>‹Nº›</a:t>
            </a:fld>
            <a:endParaRPr lang="es-ES" altLang="es-MX"/>
          </a:p>
        </p:txBody>
      </p:sp>
    </p:spTree>
    <p:extLst>
      <p:ext uri="{BB962C8B-B14F-4D97-AF65-F5344CB8AC3E}">
        <p14:creationId xmlns:p14="http://schemas.microsoft.com/office/powerpoint/2010/main" val="38300575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texto vertical 2"/>
          <p:cNvSpPr>
            <a:spLocks noGrp="1"/>
          </p:cNvSpPr>
          <p:nvPr>
            <p:ph type="body" orient="vert" idx="1"/>
          </p:nvPr>
        </p:nvSpPr>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fecha 3">
            <a:extLst>
              <a:ext uri="{FF2B5EF4-FFF2-40B4-BE49-F238E27FC236}">
                <a16:creationId xmlns="" xmlns:a16="http://schemas.microsoft.com/office/drawing/2014/main" id="{BD530091-BD6D-584A-B239-04AFA1FF64B7}"/>
              </a:ext>
            </a:extLst>
          </p:cNvPr>
          <p:cNvSpPr>
            <a:spLocks noGrp="1"/>
          </p:cNvSpPr>
          <p:nvPr>
            <p:ph type="dt" sz="half" idx="10"/>
          </p:nvPr>
        </p:nvSpPr>
        <p:spPr/>
        <p:txBody>
          <a:bodyPr/>
          <a:lstStyle>
            <a:lvl1pPr>
              <a:defRPr/>
            </a:lvl1pPr>
          </a:lstStyle>
          <a:p>
            <a:pPr>
              <a:defRPr/>
            </a:pPr>
            <a:fld id="{568D86FE-FCBD-0D4A-8D07-24D8AAFB431E}" type="datetimeFigureOut">
              <a:rPr lang="es-ES" altLang="es-MX"/>
              <a:pPr>
                <a:defRPr/>
              </a:pPr>
              <a:t>21/04/2020</a:t>
            </a:fld>
            <a:endParaRPr lang="es-ES" altLang="es-MX"/>
          </a:p>
        </p:txBody>
      </p:sp>
      <p:sp>
        <p:nvSpPr>
          <p:cNvPr id="5" name="Marcador de pie de página 4">
            <a:extLst>
              <a:ext uri="{FF2B5EF4-FFF2-40B4-BE49-F238E27FC236}">
                <a16:creationId xmlns="" xmlns:a16="http://schemas.microsoft.com/office/drawing/2014/main" id="{3FE2B5C3-D68F-6043-8F24-2438E1723594}"/>
              </a:ext>
            </a:extLst>
          </p:cNvPr>
          <p:cNvSpPr>
            <a:spLocks noGrp="1"/>
          </p:cNvSpPr>
          <p:nvPr>
            <p:ph type="ftr" sz="quarter" idx="11"/>
          </p:nvPr>
        </p:nvSpPr>
        <p:spPr/>
        <p:txBody>
          <a:bodyPr/>
          <a:lstStyle>
            <a:lvl1pPr>
              <a:defRPr/>
            </a:lvl1pPr>
          </a:lstStyle>
          <a:p>
            <a:pPr>
              <a:defRPr/>
            </a:pPr>
            <a:endParaRPr lang="es-ES"/>
          </a:p>
        </p:txBody>
      </p:sp>
      <p:sp>
        <p:nvSpPr>
          <p:cNvPr id="6" name="Marcador de número de diapositiva 5">
            <a:extLst>
              <a:ext uri="{FF2B5EF4-FFF2-40B4-BE49-F238E27FC236}">
                <a16:creationId xmlns="" xmlns:a16="http://schemas.microsoft.com/office/drawing/2014/main" id="{AC71921D-D248-D548-A48B-05289E32D138}"/>
              </a:ext>
            </a:extLst>
          </p:cNvPr>
          <p:cNvSpPr>
            <a:spLocks noGrp="1"/>
          </p:cNvSpPr>
          <p:nvPr>
            <p:ph type="sldNum" sz="quarter" idx="12"/>
          </p:nvPr>
        </p:nvSpPr>
        <p:spPr/>
        <p:txBody>
          <a:bodyPr/>
          <a:lstStyle>
            <a:lvl1pPr>
              <a:defRPr/>
            </a:lvl1pPr>
          </a:lstStyle>
          <a:p>
            <a:fld id="{66BA4AA7-5D18-B047-B516-72F4DBA7F785}" type="slidenum">
              <a:rPr lang="es-ES" altLang="es-MX"/>
              <a:pPr/>
              <a:t>‹Nº›</a:t>
            </a:fld>
            <a:endParaRPr lang="es-ES" altLang="es-MX"/>
          </a:p>
        </p:txBody>
      </p:sp>
    </p:spTree>
    <p:extLst>
      <p:ext uri="{BB962C8B-B14F-4D97-AF65-F5344CB8AC3E}">
        <p14:creationId xmlns:p14="http://schemas.microsoft.com/office/powerpoint/2010/main" val="18883357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839200" y="274663"/>
            <a:ext cx="2743200" cy="5851525"/>
          </a:xfrm>
        </p:spPr>
        <p:txBody>
          <a:bodyPr vert="eaVert"/>
          <a:lstStyle/>
          <a:p>
            <a:r>
              <a:rPr lang="es-ES_tradnl"/>
              <a:t>Clic para editar título</a:t>
            </a:r>
            <a:endParaRPr lang="es-ES"/>
          </a:p>
        </p:txBody>
      </p:sp>
      <p:sp>
        <p:nvSpPr>
          <p:cNvPr id="3" name="Marcador de texto vertical 2"/>
          <p:cNvSpPr>
            <a:spLocks noGrp="1"/>
          </p:cNvSpPr>
          <p:nvPr>
            <p:ph type="body" orient="vert" idx="1"/>
          </p:nvPr>
        </p:nvSpPr>
        <p:spPr>
          <a:xfrm>
            <a:off x="609600" y="274663"/>
            <a:ext cx="8026400" cy="5851525"/>
          </a:xfrm>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fecha 3">
            <a:extLst>
              <a:ext uri="{FF2B5EF4-FFF2-40B4-BE49-F238E27FC236}">
                <a16:creationId xmlns="" xmlns:a16="http://schemas.microsoft.com/office/drawing/2014/main" id="{EBFEC55C-DDC4-E548-9754-8BFFD1A244E9}"/>
              </a:ext>
            </a:extLst>
          </p:cNvPr>
          <p:cNvSpPr>
            <a:spLocks noGrp="1"/>
          </p:cNvSpPr>
          <p:nvPr>
            <p:ph type="dt" sz="half" idx="10"/>
          </p:nvPr>
        </p:nvSpPr>
        <p:spPr/>
        <p:txBody>
          <a:bodyPr/>
          <a:lstStyle>
            <a:lvl1pPr>
              <a:defRPr/>
            </a:lvl1pPr>
          </a:lstStyle>
          <a:p>
            <a:pPr>
              <a:defRPr/>
            </a:pPr>
            <a:fld id="{4F6BD3C2-4572-C841-B6E2-AED6CE1B42A7}" type="datetimeFigureOut">
              <a:rPr lang="es-ES" altLang="es-MX"/>
              <a:pPr>
                <a:defRPr/>
              </a:pPr>
              <a:t>21/04/2020</a:t>
            </a:fld>
            <a:endParaRPr lang="es-ES" altLang="es-MX"/>
          </a:p>
        </p:txBody>
      </p:sp>
      <p:sp>
        <p:nvSpPr>
          <p:cNvPr id="5" name="Marcador de pie de página 4">
            <a:extLst>
              <a:ext uri="{FF2B5EF4-FFF2-40B4-BE49-F238E27FC236}">
                <a16:creationId xmlns="" xmlns:a16="http://schemas.microsoft.com/office/drawing/2014/main" id="{45DA5D43-3E51-044D-9D6C-D6781C1586FC}"/>
              </a:ext>
            </a:extLst>
          </p:cNvPr>
          <p:cNvSpPr>
            <a:spLocks noGrp="1"/>
          </p:cNvSpPr>
          <p:nvPr>
            <p:ph type="ftr" sz="quarter" idx="11"/>
          </p:nvPr>
        </p:nvSpPr>
        <p:spPr/>
        <p:txBody>
          <a:bodyPr/>
          <a:lstStyle>
            <a:lvl1pPr>
              <a:defRPr/>
            </a:lvl1pPr>
          </a:lstStyle>
          <a:p>
            <a:pPr>
              <a:defRPr/>
            </a:pPr>
            <a:endParaRPr lang="es-ES"/>
          </a:p>
        </p:txBody>
      </p:sp>
      <p:sp>
        <p:nvSpPr>
          <p:cNvPr id="6" name="Marcador de número de diapositiva 5">
            <a:extLst>
              <a:ext uri="{FF2B5EF4-FFF2-40B4-BE49-F238E27FC236}">
                <a16:creationId xmlns="" xmlns:a16="http://schemas.microsoft.com/office/drawing/2014/main" id="{FA2229F0-06EA-A549-B14F-5A15C40EA11D}"/>
              </a:ext>
            </a:extLst>
          </p:cNvPr>
          <p:cNvSpPr>
            <a:spLocks noGrp="1"/>
          </p:cNvSpPr>
          <p:nvPr>
            <p:ph type="sldNum" sz="quarter" idx="12"/>
          </p:nvPr>
        </p:nvSpPr>
        <p:spPr/>
        <p:txBody>
          <a:bodyPr/>
          <a:lstStyle>
            <a:lvl1pPr>
              <a:defRPr/>
            </a:lvl1pPr>
          </a:lstStyle>
          <a:p>
            <a:fld id="{3946B670-EEB2-9740-89D6-2A5FFF51D194}" type="slidenum">
              <a:rPr lang="es-ES" altLang="es-MX"/>
              <a:pPr/>
              <a:t>‹Nº›</a:t>
            </a:fld>
            <a:endParaRPr lang="es-ES" altLang="es-MX"/>
          </a:p>
        </p:txBody>
      </p:sp>
    </p:spTree>
    <p:extLst>
      <p:ext uri="{BB962C8B-B14F-4D97-AF65-F5344CB8AC3E}">
        <p14:creationId xmlns:p14="http://schemas.microsoft.com/office/powerpoint/2010/main" val="31035534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ncabezado de secció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Marcador de fecha 3">
            <a:extLst>
              <a:ext uri="{FF2B5EF4-FFF2-40B4-BE49-F238E27FC236}">
                <a16:creationId xmlns="" xmlns:a16="http://schemas.microsoft.com/office/drawing/2014/main" id="{ED91BEBA-E64F-4473-9730-BD53B18584DC}"/>
              </a:ext>
            </a:extLst>
          </p:cNvPr>
          <p:cNvSpPr>
            <a:spLocks noGrp="1"/>
          </p:cNvSpPr>
          <p:nvPr>
            <p:ph type="dt" sz="half" idx="10"/>
          </p:nvPr>
        </p:nvSpPr>
        <p:spPr/>
        <p:txBody>
          <a:bodyPr/>
          <a:lstStyle/>
          <a:p>
            <a:fld id="{CA6C2DAF-71A1-4A85-B6E6-66051E0873F7}" type="datetimeFigureOut">
              <a:rPr lang="es-MX" smtClean="0"/>
              <a:t>21/04/2020</a:t>
            </a:fld>
            <a:endParaRPr lang="es-MX"/>
          </a:p>
        </p:txBody>
      </p:sp>
      <p:sp>
        <p:nvSpPr>
          <p:cNvPr id="5" name="Marcador de pie de página 4">
            <a:extLst>
              <a:ext uri="{FF2B5EF4-FFF2-40B4-BE49-F238E27FC236}">
                <a16:creationId xmlns="" xmlns:a16="http://schemas.microsoft.com/office/drawing/2014/main" id="{C47257B2-906B-4203-BCA4-79611B82BA31}"/>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 xmlns:a16="http://schemas.microsoft.com/office/drawing/2014/main" id="{1EFE7FC7-63EA-4C14-9750-B1368C437A79}"/>
              </a:ext>
            </a:extLst>
          </p:cNvPr>
          <p:cNvSpPr>
            <a:spLocks noGrp="1"/>
          </p:cNvSpPr>
          <p:nvPr>
            <p:ph type="sldNum" sz="quarter" idx="12"/>
          </p:nvPr>
        </p:nvSpPr>
        <p:spPr/>
        <p:txBody>
          <a:bodyPr/>
          <a:lstStyle/>
          <a:p>
            <a:fld id="{DD011703-E903-419D-ABF0-F8487648FF1C}" type="slidenum">
              <a:rPr lang="es-MX" smtClean="0"/>
              <a:t>‹Nº›</a:t>
            </a:fld>
            <a:endParaRPr lang="es-MX"/>
          </a:p>
        </p:txBody>
      </p:sp>
    </p:spTree>
    <p:extLst>
      <p:ext uri="{BB962C8B-B14F-4D97-AF65-F5344CB8AC3E}">
        <p14:creationId xmlns:p14="http://schemas.microsoft.com/office/powerpoint/2010/main" val="2763731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8B7C52CC-4E7E-4E2E-A7BB-AF0441B881E0}"/>
              </a:ext>
            </a:extLst>
          </p:cNvPr>
          <p:cNvSpPr>
            <a:spLocks noGrp="1"/>
          </p:cNvSpPr>
          <p:nvPr>
            <p:ph type="title"/>
          </p:nvPr>
        </p:nvSpPr>
        <p:spPr>
          <a:xfrm>
            <a:off x="838200" y="365125"/>
            <a:ext cx="8859982" cy="1325563"/>
          </a:xfrm>
        </p:spPr>
        <p:txBody>
          <a:bodyPr/>
          <a:lstStyle/>
          <a:p>
            <a:r>
              <a:rPr lang="es-ES"/>
              <a:t>Haga clic para modificar el estilo de título del patrón</a:t>
            </a:r>
            <a:endParaRPr lang="es-MX"/>
          </a:p>
        </p:txBody>
      </p:sp>
      <p:sp>
        <p:nvSpPr>
          <p:cNvPr id="3" name="Marcador de contenido 2">
            <a:extLst>
              <a:ext uri="{FF2B5EF4-FFF2-40B4-BE49-F238E27FC236}">
                <a16:creationId xmlns="" xmlns:a16="http://schemas.microsoft.com/office/drawing/2014/main" id="{B3B84B37-EC82-499A-AF1B-C89CC4E6E4F1}"/>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contenido 3">
            <a:extLst>
              <a:ext uri="{FF2B5EF4-FFF2-40B4-BE49-F238E27FC236}">
                <a16:creationId xmlns="" xmlns:a16="http://schemas.microsoft.com/office/drawing/2014/main" id="{8F2F314C-B2D1-433C-B4C3-C342EED72FB6}"/>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fecha 4">
            <a:extLst>
              <a:ext uri="{FF2B5EF4-FFF2-40B4-BE49-F238E27FC236}">
                <a16:creationId xmlns="" xmlns:a16="http://schemas.microsoft.com/office/drawing/2014/main" id="{2219F404-FAC1-474D-9808-F91F554200B5}"/>
              </a:ext>
            </a:extLst>
          </p:cNvPr>
          <p:cNvSpPr>
            <a:spLocks noGrp="1"/>
          </p:cNvSpPr>
          <p:nvPr>
            <p:ph type="dt" sz="half" idx="10"/>
          </p:nvPr>
        </p:nvSpPr>
        <p:spPr/>
        <p:txBody>
          <a:bodyPr/>
          <a:lstStyle/>
          <a:p>
            <a:fld id="{CA6C2DAF-71A1-4A85-B6E6-66051E0873F7}" type="datetimeFigureOut">
              <a:rPr lang="es-MX" smtClean="0"/>
              <a:t>21/04/2020</a:t>
            </a:fld>
            <a:endParaRPr lang="es-MX"/>
          </a:p>
        </p:txBody>
      </p:sp>
      <p:sp>
        <p:nvSpPr>
          <p:cNvPr id="6" name="Marcador de pie de página 5">
            <a:extLst>
              <a:ext uri="{FF2B5EF4-FFF2-40B4-BE49-F238E27FC236}">
                <a16:creationId xmlns="" xmlns:a16="http://schemas.microsoft.com/office/drawing/2014/main" id="{CC54D2BB-3F1D-47D1-B22E-AA2B3E14BF27}"/>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 xmlns:a16="http://schemas.microsoft.com/office/drawing/2014/main" id="{7E5F5AA2-ACB5-4F34-B9A0-F75C580C39C0}"/>
              </a:ext>
            </a:extLst>
          </p:cNvPr>
          <p:cNvSpPr>
            <a:spLocks noGrp="1"/>
          </p:cNvSpPr>
          <p:nvPr>
            <p:ph type="sldNum" sz="quarter" idx="12"/>
          </p:nvPr>
        </p:nvSpPr>
        <p:spPr/>
        <p:txBody>
          <a:bodyPr/>
          <a:lstStyle/>
          <a:p>
            <a:fld id="{DD011703-E903-419D-ABF0-F8487648FF1C}" type="slidenum">
              <a:rPr lang="es-MX" smtClean="0"/>
              <a:t>‹Nº›</a:t>
            </a:fld>
            <a:endParaRPr lang="es-MX"/>
          </a:p>
        </p:txBody>
      </p:sp>
    </p:spTree>
    <p:extLst>
      <p:ext uri="{BB962C8B-B14F-4D97-AF65-F5344CB8AC3E}">
        <p14:creationId xmlns:p14="http://schemas.microsoft.com/office/powerpoint/2010/main" val="2226365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A040BFE4-A4D6-4A0A-8FC1-801FB2F5C593}"/>
              </a:ext>
            </a:extLst>
          </p:cNvPr>
          <p:cNvSpPr>
            <a:spLocks noGrp="1"/>
          </p:cNvSpPr>
          <p:nvPr>
            <p:ph type="title"/>
          </p:nvPr>
        </p:nvSpPr>
        <p:spPr>
          <a:xfrm>
            <a:off x="839788" y="365125"/>
            <a:ext cx="8789121" cy="1325563"/>
          </a:xfrm>
        </p:spPr>
        <p:txBody>
          <a:bodyPr/>
          <a:lstStyle/>
          <a:p>
            <a:r>
              <a:rPr lang="es-ES"/>
              <a:t>Haga clic para modificar el estilo de título del patrón</a:t>
            </a:r>
            <a:endParaRPr lang="es-MX"/>
          </a:p>
        </p:txBody>
      </p:sp>
      <p:sp>
        <p:nvSpPr>
          <p:cNvPr id="3" name="Marcador de texto 2">
            <a:extLst>
              <a:ext uri="{FF2B5EF4-FFF2-40B4-BE49-F238E27FC236}">
                <a16:creationId xmlns="" xmlns:a16="http://schemas.microsoft.com/office/drawing/2014/main" id="{BF02D92A-4D20-41D0-B0A3-A6B6F1C4D99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 xmlns:a16="http://schemas.microsoft.com/office/drawing/2014/main" id="{FB18AA2A-A65A-4C86-A783-219A6A50CE18}"/>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texto 4">
            <a:extLst>
              <a:ext uri="{FF2B5EF4-FFF2-40B4-BE49-F238E27FC236}">
                <a16:creationId xmlns="" xmlns:a16="http://schemas.microsoft.com/office/drawing/2014/main" id="{9DF7DAE2-F5D9-4354-A76D-A4B7870C9DD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 xmlns:a16="http://schemas.microsoft.com/office/drawing/2014/main" id="{51C7B753-EE5B-4C74-B31D-F1F81DB898CA}"/>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7" name="Marcador de fecha 6">
            <a:extLst>
              <a:ext uri="{FF2B5EF4-FFF2-40B4-BE49-F238E27FC236}">
                <a16:creationId xmlns="" xmlns:a16="http://schemas.microsoft.com/office/drawing/2014/main" id="{8801035B-A3F0-453F-BF5A-BE109BAAE308}"/>
              </a:ext>
            </a:extLst>
          </p:cNvPr>
          <p:cNvSpPr>
            <a:spLocks noGrp="1"/>
          </p:cNvSpPr>
          <p:nvPr>
            <p:ph type="dt" sz="half" idx="10"/>
          </p:nvPr>
        </p:nvSpPr>
        <p:spPr/>
        <p:txBody>
          <a:bodyPr/>
          <a:lstStyle/>
          <a:p>
            <a:fld id="{CA6C2DAF-71A1-4A85-B6E6-66051E0873F7}" type="datetimeFigureOut">
              <a:rPr lang="es-MX" smtClean="0"/>
              <a:t>21/04/2020</a:t>
            </a:fld>
            <a:endParaRPr lang="es-MX"/>
          </a:p>
        </p:txBody>
      </p:sp>
      <p:sp>
        <p:nvSpPr>
          <p:cNvPr id="8" name="Marcador de pie de página 7">
            <a:extLst>
              <a:ext uri="{FF2B5EF4-FFF2-40B4-BE49-F238E27FC236}">
                <a16:creationId xmlns="" xmlns:a16="http://schemas.microsoft.com/office/drawing/2014/main" id="{D5FBCF95-6161-417B-AEFC-FC1CC7BE50C4}"/>
              </a:ext>
            </a:extLst>
          </p:cNvPr>
          <p:cNvSpPr>
            <a:spLocks noGrp="1"/>
          </p:cNvSpPr>
          <p:nvPr>
            <p:ph type="ftr" sz="quarter" idx="11"/>
          </p:nvPr>
        </p:nvSpPr>
        <p:spPr/>
        <p:txBody>
          <a:bodyPr/>
          <a:lstStyle/>
          <a:p>
            <a:endParaRPr lang="es-MX"/>
          </a:p>
        </p:txBody>
      </p:sp>
      <p:sp>
        <p:nvSpPr>
          <p:cNvPr id="9" name="Marcador de número de diapositiva 8">
            <a:extLst>
              <a:ext uri="{FF2B5EF4-FFF2-40B4-BE49-F238E27FC236}">
                <a16:creationId xmlns="" xmlns:a16="http://schemas.microsoft.com/office/drawing/2014/main" id="{06EF3B85-650F-467E-A73F-8DA8A2B14EAC}"/>
              </a:ext>
            </a:extLst>
          </p:cNvPr>
          <p:cNvSpPr>
            <a:spLocks noGrp="1"/>
          </p:cNvSpPr>
          <p:nvPr>
            <p:ph type="sldNum" sz="quarter" idx="12"/>
          </p:nvPr>
        </p:nvSpPr>
        <p:spPr/>
        <p:txBody>
          <a:bodyPr/>
          <a:lstStyle/>
          <a:p>
            <a:fld id="{DD011703-E903-419D-ABF0-F8487648FF1C}" type="slidenum">
              <a:rPr lang="es-MX" smtClean="0"/>
              <a:t>‹Nº›</a:t>
            </a:fld>
            <a:endParaRPr lang="es-MX"/>
          </a:p>
        </p:txBody>
      </p:sp>
    </p:spTree>
    <p:extLst>
      <p:ext uri="{BB962C8B-B14F-4D97-AF65-F5344CB8AC3E}">
        <p14:creationId xmlns:p14="http://schemas.microsoft.com/office/powerpoint/2010/main" val="5605284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88C8F7A6-C148-4576-A10D-0DF98EE32BBA}"/>
              </a:ext>
            </a:extLst>
          </p:cNvPr>
          <p:cNvSpPr>
            <a:spLocks noGrp="1"/>
          </p:cNvSpPr>
          <p:nvPr>
            <p:ph type="title"/>
          </p:nvPr>
        </p:nvSpPr>
        <p:spPr>
          <a:xfrm>
            <a:off x="838200" y="365125"/>
            <a:ext cx="8873836" cy="1325563"/>
          </a:xfrm>
        </p:spPr>
        <p:txBody>
          <a:bodyPr/>
          <a:lstStyle/>
          <a:p>
            <a:r>
              <a:rPr lang="es-ES"/>
              <a:t>Haga clic para modificar el estilo de título del patrón</a:t>
            </a:r>
            <a:endParaRPr lang="es-MX"/>
          </a:p>
        </p:txBody>
      </p:sp>
      <p:sp>
        <p:nvSpPr>
          <p:cNvPr id="3" name="Marcador de fecha 2">
            <a:extLst>
              <a:ext uri="{FF2B5EF4-FFF2-40B4-BE49-F238E27FC236}">
                <a16:creationId xmlns="" xmlns:a16="http://schemas.microsoft.com/office/drawing/2014/main" id="{63681C05-305C-4F82-8696-266C56DE7AB5}"/>
              </a:ext>
            </a:extLst>
          </p:cNvPr>
          <p:cNvSpPr>
            <a:spLocks noGrp="1"/>
          </p:cNvSpPr>
          <p:nvPr>
            <p:ph type="dt" sz="half" idx="10"/>
          </p:nvPr>
        </p:nvSpPr>
        <p:spPr/>
        <p:txBody>
          <a:bodyPr/>
          <a:lstStyle/>
          <a:p>
            <a:fld id="{CA6C2DAF-71A1-4A85-B6E6-66051E0873F7}" type="datetimeFigureOut">
              <a:rPr lang="es-MX" smtClean="0"/>
              <a:t>21/04/2020</a:t>
            </a:fld>
            <a:endParaRPr lang="es-MX"/>
          </a:p>
        </p:txBody>
      </p:sp>
      <p:sp>
        <p:nvSpPr>
          <p:cNvPr id="4" name="Marcador de pie de página 3">
            <a:extLst>
              <a:ext uri="{FF2B5EF4-FFF2-40B4-BE49-F238E27FC236}">
                <a16:creationId xmlns="" xmlns:a16="http://schemas.microsoft.com/office/drawing/2014/main" id="{6151B991-F9FF-4325-82A2-2686E610F4ED}"/>
              </a:ext>
            </a:extLst>
          </p:cNvPr>
          <p:cNvSpPr>
            <a:spLocks noGrp="1"/>
          </p:cNvSpPr>
          <p:nvPr>
            <p:ph type="ftr" sz="quarter" idx="11"/>
          </p:nvPr>
        </p:nvSpPr>
        <p:spPr/>
        <p:txBody>
          <a:bodyPr/>
          <a:lstStyle/>
          <a:p>
            <a:endParaRPr lang="es-MX"/>
          </a:p>
        </p:txBody>
      </p:sp>
      <p:sp>
        <p:nvSpPr>
          <p:cNvPr id="5" name="Marcador de número de diapositiva 4">
            <a:extLst>
              <a:ext uri="{FF2B5EF4-FFF2-40B4-BE49-F238E27FC236}">
                <a16:creationId xmlns="" xmlns:a16="http://schemas.microsoft.com/office/drawing/2014/main" id="{6C61ADD7-DAF5-4400-9D11-E317DBF7F06B}"/>
              </a:ext>
            </a:extLst>
          </p:cNvPr>
          <p:cNvSpPr>
            <a:spLocks noGrp="1"/>
          </p:cNvSpPr>
          <p:nvPr>
            <p:ph type="sldNum" sz="quarter" idx="12"/>
          </p:nvPr>
        </p:nvSpPr>
        <p:spPr/>
        <p:txBody>
          <a:bodyPr/>
          <a:lstStyle/>
          <a:p>
            <a:fld id="{DD011703-E903-419D-ABF0-F8487648FF1C}" type="slidenum">
              <a:rPr lang="es-MX" smtClean="0"/>
              <a:t>‹Nº›</a:t>
            </a:fld>
            <a:endParaRPr lang="es-MX"/>
          </a:p>
        </p:txBody>
      </p:sp>
    </p:spTree>
    <p:extLst>
      <p:ext uri="{BB962C8B-B14F-4D97-AF65-F5344CB8AC3E}">
        <p14:creationId xmlns:p14="http://schemas.microsoft.com/office/powerpoint/2010/main" val="10919819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 xmlns:a16="http://schemas.microsoft.com/office/drawing/2014/main" id="{75DE5D81-0F97-4D7D-8EA4-D3216A2C0FA5}"/>
              </a:ext>
            </a:extLst>
          </p:cNvPr>
          <p:cNvSpPr>
            <a:spLocks noGrp="1"/>
          </p:cNvSpPr>
          <p:nvPr>
            <p:ph type="dt" sz="half" idx="10"/>
          </p:nvPr>
        </p:nvSpPr>
        <p:spPr/>
        <p:txBody>
          <a:bodyPr/>
          <a:lstStyle/>
          <a:p>
            <a:fld id="{CA6C2DAF-71A1-4A85-B6E6-66051E0873F7}" type="datetimeFigureOut">
              <a:rPr lang="es-MX" smtClean="0"/>
              <a:t>21/04/2020</a:t>
            </a:fld>
            <a:endParaRPr lang="es-MX"/>
          </a:p>
        </p:txBody>
      </p:sp>
      <p:sp>
        <p:nvSpPr>
          <p:cNvPr id="3" name="Marcador de pie de página 2">
            <a:extLst>
              <a:ext uri="{FF2B5EF4-FFF2-40B4-BE49-F238E27FC236}">
                <a16:creationId xmlns="" xmlns:a16="http://schemas.microsoft.com/office/drawing/2014/main" id="{A46A0C0E-C30B-4FE9-9DB0-B00D910E7888}"/>
              </a:ext>
            </a:extLst>
          </p:cNvPr>
          <p:cNvSpPr>
            <a:spLocks noGrp="1"/>
          </p:cNvSpPr>
          <p:nvPr>
            <p:ph type="ftr" sz="quarter" idx="11"/>
          </p:nvPr>
        </p:nvSpPr>
        <p:spPr/>
        <p:txBody>
          <a:bodyPr/>
          <a:lstStyle/>
          <a:p>
            <a:endParaRPr lang="es-MX"/>
          </a:p>
        </p:txBody>
      </p:sp>
      <p:sp>
        <p:nvSpPr>
          <p:cNvPr id="4" name="Marcador de número de diapositiva 3">
            <a:extLst>
              <a:ext uri="{FF2B5EF4-FFF2-40B4-BE49-F238E27FC236}">
                <a16:creationId xmlns="" xmlns:a16="http://schemas.microsoft.com/office/drawing/2014/main" id="{BC062A10-728A-4230-A42D-8927C7DCAA14}"/>
              </a:ext>
            </a:extLst>
          </p:cNvPr>
          <p:cNvSpPr>
            <a:spLocks noGrp="1"/>
          </p:cNvSpPr>
          <p:nvPr>
            <p:ph type="sldNum" sz="quarter" idx="12"/>
          </p:nvPr>
        </p:nvSpPr>
        <p:spPr/>
        <p:txBody>
          <a:bodyPr/>
          <a:lstStyle/>
          <a:p>
            <a:fld id="{DD011703-E903-419D-ABF0-F8487648FF1C}" type="slidenum">
              <a:rPr lang="es-MX" smtClean="0"/>
              <a:t>‹Nº›</a:t>
            </a:fld>
            <a:endParaRPr lang="es-MX"/>
          </a:p>
        </p:txBody>
      </p:sp>
    </p:spTree>
    <p:extLst>
      <p:ext uri="{BB962C8B-B14F-4D97-AF65-F5344CB8AC3E}">
        <p14:creationId xmlns:p14="http://schemas.microsoft.com/office/powerpoint/2010/main" val="39314262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BA96ED25-1EDF-4A1A-9E02-92E40FB4AE0F}"/>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MX"/>
          </a:p>
        </p:txBody>
      </p:sp>
      <p:sp>
        <p:nvSpPr>
          <p:cNvPr id="3" name="Marcador de contenido 2">
            <a:extLst>
              <a:ext uri="{FF2B5EF4-FFF2-40B4-BE49-F238E27FC236}">
                <a16:creationId xmlns="" xmlns:a16="http://schemas.microsoft.com/office/drawing/2014/main" id="{F32F565C-DC6B-42B0-A8D4-F722F83220D7}"/>
              </a:ext>
            </a:extLst>
          </p:cNvPr>
          <p:cNvSpPr>
            <a:spLocks noGrp="1"/>
          </p:cNvSpPr>
          <p:nvPr>
            <p:ph idx="1"/>
          </p:nvPr>
        </p:nvSpPr>
        <p:spPr>
          <a:xfrm>
            <a:off x="5183188" y="1468582"/>
            <a:ext cx="6172200" cy="439246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texto 3">
            <a:extLst>
              <a:ext uri="{FF2B5EF4-FFF2-40B4-BE49-F238E27FC236}">
                <a16:creationId xmlns="" xmlns:a16="http://schemas.microsoft.com/office/drawing/2014/main" id="{25A200F8-9BD6-4B12-B465-D7A870183A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 xmlns:a16="http://schemas.microsoft.com/office/drawing/2014/main" id="{1E90C8B5-563E-46C4-BBC0-C74175CFE0EF}"/>
              </a:ext>
            </a:extLst>
          </p:cNvPr>
          <p:cNvSpPr>
            <a:spLocks noGrp="1"/>
          </p:cNvSpPr>
          <p:nvPr>
            <p:ph type="dt" sz="half" idx="10"/>
          </p:nvPr>
        </p:nvSpPr>
        <p:spPr/>
        <p:txBody>
          <a:bodyPr/>
          <a:lstStyle/>
          <a:p>
            <a:fld id="{CA6C2DAF-71A1-4A85-B6E6-66051E0873F7}" type="datetimeFigureOut">
              <a:rPr lang="es-MX" smtClean="0"/>
              <a:t>21/04/2020</a:t>
            </a:fld>
            <a:endParaRPr lang="es-MX"/>
          </a:p>
        </p:txBody>
      </p:sp>
      <p:sp>
        <p:nvSpPr>
          <p:cNvPr id="6" name="Marcador de pie de página 5">
            <a:extLst>
              <a:ext uri="{FF2B5EF4-FFF2-40B4-BE49-F238E27FC236}">
                <a16:creationId xmlns="" xmlns:a16="http://schemas.microsoft.com/office/drawing/2014/main" id="{86B81FA2-3F74-41EF-885B-41D32C33F1C9}"/>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 xmlns:a16="http://schemas.microsoft.com/office/drawing/2014/main" id="{E60097CA-7A5E-42E7-A254-271015AA5553}"/>
              </a:ext>
            </a:extLst>
          </p:cNvPr>
          <p:cNvSpPr>
            <a:spLocks noGrp="1"/>
          </p:cNvSpPr>
          <p:nvPr>
            <p:ph type="sldNum" sz="quarter" idx="12"/>
          </p:nvPr>
        </p:nvSpPr>
        <p:spPr/>
        <p:txBody>
          <a:bodyPr/>
          <a:lstStyle/>
          <a:p>
            <a:fld id="{DD011703-E903-419D-ABF0-F8487648FF1C}" type="slidenum">
              <a:rPr lang="es-MX" smtClean="0"/>
              <a:t>‹Nº›</a:t>
            </a:fld>
            <a:endParaRPr lang="es-MX"/>
          </a:p>
        </p:txBody>
      </p:sp>
    </p:spTree>
    <p:extLst>
      <p:ext uri="{BB962C8B-B14F-4D97-AF65-F5344CB8AC3E}">
        <p14:creationId xmlns:p14="http://schemas.microsoft.com/office/powerpoint/2010/main" val="16042548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CDE1E8C6-711A-4125-AC5B-7E558E87657E}"/>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MX"/>
          </a:p>
        </p:txBody>
      </p:sp>
      <p:sp>
        <p:nvSpPr>
          <p:cNvPr id="3" name="Marcador de posición de imagen 2">
            <a:extLst>
              <a:ext uri="{FF2B5EF4-FFF2-40B4-BE49-F238E27FC236}">
                <a16:creationId xmlns="" xmlns:a16="http://schemas.microsoft.com/office/drawing/2014/main" id="{FC706E3C-F155-412A-B3B3-84D88F002146}"/>
              </a:ext>
            </a:extLst>
          </p:cNvPr>
          <p:cNvSpPr>
            <a:spLocks noGrp="1"/>
          </p:cNvSpPr>
          <p:nvPr>
            <p:ph type="pic" idx="1"/>
          </p:nvPr>
        </p:nvSpPr>
        <p:spPr>
          <a:xfrm>
            <a:off x="5183188" y="1496291"/>
            <a:ext cx="6172200" cy="436475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s-MX"/>
          </a:p>
        </p:txBody>
      </p:sp>
      <p:sp>
        <p:nvSpPr>
          <p:cNvPr id="4" name="Marcador de texto 3">
            <a:extLst>
              <a:ext uri="{FF2B5EF4-FFF2-40B4-BE49-F238E27FC236}">
                <a16:creationId xmlns="" xmlns:a16="http://schemas.microsoft.com/office/drawing/2014/main" id="{CEF1DF37-A898-4395-A92F-B8913F7E75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 xmlns:a16="http://schemas.microsoft.com/office/drawing/2014/main" id="{058BC75C-3EF2-43B0-B796-8586335CFE0E}"/>
              </a:ext>
            </a:extLst>
          </p:cNvPr>
          <p:cNvSpPr>
            <a:spLocks noGrp="1"/>
          </p:cNvSpPr>
          <p:nvPr>
            <p:ph type="dt" sz="half" idx="10"/>
          </p:nvPr>
        </p:nvSpPr>
        <p:spPr/>
        <p:txBody>
          <a:bodyPr/>
          <a:lstStyle/>
          <a:p>
            <a:fld id="{CA6C2DAF-71A1-4A85-B6E6-66051E0873F7}" type="datetimeFigureOut">
              <a:rPr lang="es-MX" smtClean="0"/>
              <a:t>21/04/2020</a:t>
            </a:fld>
            <a:endParaRPr lang="es-MX"/>
          </a:p>
        </p:txBody>
      </p:sp>
      <p:sp>
        <p:nvSpPr>
          <p:cNvPr id="6" name="Marcador de pie de página 5">
            <a:extLst>
              <a:ext uri="{FF2B5EF4-FFF2-40B4-BE49-F238E27FC236}">
                <a16:creationId xmlns="" xmlns:a16="http://schemas.microsoft.com/office/drawing/2014/main" id="{615E5D26-030F-4301-A891-2E300825022D}"/>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 xmlns:a16="http://schemas.microsoft.com/office/drawing/2014/main" id="{D8271835-D3B8-4113-8251-9792C06ACCEC}"/>
              </a:ext>
            </a:extLst>
          </p:cNvPr>
          <p:cNvSpPr>
            <a:spLocks noGrp="1"/>
          </p:cNvSpPr>
          <p:nvPr>
            <p:ph type="sldNum" sz="quarter" idx="12"/>
          </p:nvPr>
        </p:nvSpPr>
        <p:spPr/>
        <p:txBody>
          <a:bodyPr/>
          <a:lstStyle/>
          <a:p>
            <a:fld id="{DD011703-E903-419D-ABF0-F8487648FF1C}" type="slidenum">
              <a:rPr lang="es-MX" smtClean="0"/>
              <a:t>‹Nº›</a:t>
            </a:fld>
            <a:endParaRPr lang="es-MX"/>
          </a:p>
        </p:txBody>
      </p:sp>
    </p:spTree>
    <p:extLst>
      <p:ext uri="{BB962C8B-B14F-4D97-AF65-F5344CB8AC3E}">
        <p14:creationId xmlns:p14="http://schemas.microsoft.com/office/powerpoint/2010/main" val="12215522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Marcador de título 1">
            <a:extLst>
              <a:ext uri="{FF2B5EF4-FFF2-40B4-BE49-F238E27FC236}">
                <a16:creationId xmlns="" xmlns:a16="http://schemas.microsoft.com/office/drawing/2014/main" id="{2114208D-C6C6-4D60-8DE4-C2699375DF95}"/>
              </a:ext>
            </a:extLst>
          </p:cNvPr>
          <p:cNvSpPr>
            <a:spLocks noGrp="1"/>
          </p:cNvSpPr>
          <p:nvPr>
            <p:ph type="title"/>
          </p:nvPr>
        </p:nvSpPr>
        <p:spPr>
          <a:xfrm>
            <a:off x="838200" y="365125"/>
            <a:ext cx="8846127"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a:extLst>
              <a:ext uri="{FF2B5EF4-FFF2-40B4-BE49-F238E27FC236}">
                <a16:creationId xmlns="" xmlns:a16="http://schemas.microsoft.com/office/drawing/2014/main" id="{42CA6EB9-8B35-4FC2-9CB3-4959C272895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 xmlns:a16="http://schemas.microsoft.com/office/drawing/2014/main" id="{A30D1A1A-5383-4845-8C66-F8CB267AA0E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6C2DAF-71A1-4A85-B6E6-66051E0873F7}" type="datetimeFigureOut">
              <a:rPr lang="es-MX" smtClean="0"/>
              <a:t>21/04/2020</a:t>
            </a:fld>
            <a:endParaRPr lang="es-MX"/>
          </a:p>
        </p:txBody>
      </p:sp>
      <p:sp>
        <p:nvSpPr>
          <p:cNvPr id="5" name="Marcador de pie de página 4">
            <a:extLst>
              <a:ext uri="{FF2B5EF4-FFF2-40B4-BE49-F238E27FC236}">
                <a16:creationId xmlns="" xmlns:a16="http://schemas.microsoft.com/office/drawing/2014/main" id="{9FFF220C-8F87-470F-8893-47539661EB2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Marcador de número de diapositiva 5">
            <a:extLst>
              <a:ext uri="{FF2B5EF4-FFF2-40B4-BE49-F238E27FC236}">
                <a16:creationId xmlns="" xmlns:a16="http://schemas.microsoft.com/office/drawing/2014/main" id="{65D01485-E0DF-42F3-9962-6A3398378D0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011703-E903-419D-ABF0-F8487648FF1C}" type="slidenum">
              <a:rPr lang="es-MX" smtClean="0"/>
              <a:t>‹Nº›</a:t>
            </a:fld>
            <a:endParaRPr lang="es-MX"/>
          </a:p>
        </p:txBody>
      </p:sp>
    </p:spTree>
    <p:extLst>
      <p:ext uri="{BB962C8B-B14F-4D97-AF65-F5344CB8AC3E}">
        <p14:creationId xmlns:p14="http://schemas.microsoft.com/office/powerpoint/2010/main" val="20062253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Marcador de título 1">
            <a:extLst>
              <a:ext uri="{FF2B5EF4-FFF2-40B4-BE49-F238E27FC236}">
                <a16:creationId xmlns="" xmlns:a16="http://schemas.microsoft.com/office/drawing/2014/main" id="{44F393D4-33CB-F84C-92FB-498CEEE32A8D}"/>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_tradnl" altLang="es-MX"/>
              <a:t>Clic para editar título</a:t>
            </a:r>
            <a:endParaRPr lang="es-ES" altLang="es-MX"/>
          </a:p>
        </p:txBody>
      </p:sp>
      <p:sp>
        <p:nvSpPr>
          <p:cNvPr id="1027" name="Marcador de texto 2">
            <a:extLst>
              <a:ext uri="{FF2B5EF4-FFF2-40B4-BE49-F238E27FC236}">
                <a16:creationId xmlns="" xmlns:a16="http://schemas.microsoft.com/office/drawing/2014/main" id="{B71EA930-9820-B04A-8140-B0313F6DF88A}"/>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_tradnl" altLang="es-MX"/>
              <a:t>Haga clic para modificar el estilo de texto del patrón</a:t>
            </a:r>
          </a:p>
          <a:p>
            <a:pPr lvl="1"/>
            <a:r>
              <a:rPr lang="es-ES_tradnl" altLang="es-MX"/>
              <a:t>Segundo nivel</a:t>
            </a:r>
          </a:p>
          <a:p>
            <a:pPr lvl="2"/>
            <a:r>
              <a:rPr lang="es-ES_tradnl" altLang="es-MX"/>
              <a:t>Tercer nivel</a:t>
            </a:r>
          </a:p>
          <a:p>
            <a:pPr lvl="3"/>
            <a:r>
              <a:rPr lang="es-ES_tradnl" altLang="es-MX"/>
              <a:t>Cuarto nivel</a:t>
            </a:r>
          </a:p>
          <a:p>
            <a:pPr lvl="4"/>
            <a:r>
              <a:rPr lang="es-ES_tradnl" altLang="es-MX"/>
              <a:t>Quinto nivel</a:t>
            </a:r>
            <a:endParaRPr lang="es-ES" altLang="es-MX"/>
          </a:p>
        </p:txBody>
      </p:sp>
      <p:sp>
        <p:nvSpPr>
          <p:cNvPr id="4" name="Marcador de fecha 3">
            <a:extLst>
              <a:ext uri="{FF2B5EF4-FFF2-40B4-BE49-F238E27FC236}">
                <a16:creationId xmlns="" xmlns:a16="http://schemas.microsoft.com/office/drawing/2014/main" id="{F925B29D-F73C-444E-A976-CFC63C2A7F5E}"/>
              </a:ext>
            </a:extLst>
          </p:cNvPr>
          <p:cNvSpPr>
            <a:spLocks noGrp="1"/>
          </p:cNvSpPr>
          <p:nvPr>
            <p:ph type="dt" sz="half" idx="2"/>
          </p:nvPr>
        </p:nvSpPr>
        <p:spPr>
          <a:xfrm>
            <a:off x="609600" y="6356351"/>
            <a:ext cx="28448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ea typeface="ＭＳ Ｐゴシック" panose="020B0600070205080204" pitchFamily="34" charset="-128"/>
              </a:defRPr>
            </a:lvl1pPr>
          </a:lstStyle>
          <a:p>
            <a:pPr>
              <a:defRPr/>
            </a:pPr>
            <a:fld id="{BA005D86-C581-7E46-9127-9F82CF0F460D}" type="datetimeFigureOut">
              <a:rPr lang="es-ES" altLang="es-MX"/>
              <a:pPr>
                <a:defRPr/>
              </a:pPr>
              <a:t>21/04/2020</a:t>
            </a:fld>
            <a:endParaRPr lang="es-ES" altLang="es-MX"/>
          </a:p>
        </p:txBody>
      </p:sp>
      <p:sp>
        <p:nvSpPr>
          <p:cNvPr id="5" name="Marcador de pie de página 4">
            <a:extLst>
              <a:ext uri="{FF2B5EF4-FFF2-40B4-BE49-F238E27FC236}">
                <a16:creationId xmlns="" xmlns:a16="http://schemas.microsoft.com/office/drawing/2014/main" id="{71C2206C-89D1-5240-8D07-7A2CCD8A8D95}"/>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a:defRPr/>
            </a:pPr>
            <a:endParaRPr lang="es-ES"/>
          </a:p>
        </p:txBody>
      </p:sp>
      <p:sp>
        <p:nvSpPr>
          <p:cNvPr id="6" name="Marcador de número de diapositiva 5">
            <a:extLst>
              <a:ext uri="{FF2B5EF4-FFF2-40B4-BE49-F238E27FC236}">
                <a16:creationId xmlns="" xmlns:a16="http://schemas.microsoft.com/office/drawing/2014/main" id="{FB3D8C1B-F029-C342-BFE9-1F661FAB3BB8}"/>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BD345C41-4CE2-9D44-A7A2-41472A810CE2}" type="slidenum">
              <a:rPr lang="es-ES" altLang="es-MX"/>
              <a:pPr/>
              <a:t>‹Nº›</a:t>
            </a:fld>
            <a:endParaRPr lang="es-ES" altLang="es-MX"/>
          </a:p>
        </p:txBody>
      </p:sp>
    </p:spTree>
    <p:extLst>
      <p:ext uri="{BB962C8B-B14F-4D97-AF65-F5344CB8AC3E}">
        <p14:creationId xmlns:p14="http://schemas.microsoft.com/office/powerpoint/2010/main" val="33283026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hyperlink" Target="http://logopediaenespecial.blogspot.com/2019/03/vocabulario-los-animales.html" TargetMode="External"/><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hyperlink" Target="http://comicsalvajes.blogspot.com/2012/01/taxi-sisters-pile-of-clothes-aeroplane.html" TargetMode="External"/><Relationship Id="rId2" Type="http://schemas.openxmlformats.org/officeDocument/2006/relationships/image" Target="../media/image13.jpeg"/><Relationship Id="rId1" Type="http://schemas.openxmlformats.org/officeDocument/2006/relationships/slideLayout" Target="../slideLayouts/slideLayout4.xml"/><Relationship Id="rId5" Type="http://schemas.openxmlformats.org/officeDocument/2006/relationships/hyperlink" Target="https://pixabay.com/es/ni%C3%B1o-negro-feliz-riendo-160017/" TargetMode="Externa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hyperlink" Target="https://debocaenbocacentro.wordpress.com/author/debocaenbocacentro/" TargetMode="External"/><Relationship Id="rId2" Type="http://schemas.openxmlformats.org/officeDocument/2006/relationships/image" Target="../media/image15.jp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image" Target="../media/image16.tiff"/><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hyperlink" Target="https://pixabay.com/es/casa-silueta-icono-146585/"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6.tiff"/><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hyperlink" Target="https://pixabay.com/es/casa-silueta-icono-146585/" TargetMode="External"/></Relationships>
</file>

<file path=ppt/slides/_rels/slide28.xml.rels><?xml version="1.0" encoding="UTF-8" standalone="yes"?>
<Relationships xmlns="http://schemas.openxmlformats.org/package/2006/relationships"><Relationship Id="rId2" Type="http://schemas.openxmlformats.org/officeDocument/2006/relationships/image" Target="../media/image29.tiff"/><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30.tiff"/><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1.tiff"/><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32.tiff"/><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33.tiff"/><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34.tiff"/><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35.tiff"/><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36.tiff"/><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37.tiff"/><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38.tiff"/><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hyperlink" Target="https://pixabay.com/es/casa-silueta-icono-146585/" TargetMode="External"/></Relationships>
</file>

<file path=ppt/slides/_rels/slide39.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hyperlink" Target="https://pixabay.com/es/casa-silueta-icono-146585/" TargetMode="Externa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AC0F88C4-EE7F-4C1E-BA44-653F1A611DAF}"/>
              </a:ext>
            </a:extLst>
          </p:cNvPr>
          <p:cNvSpPr>
            <a:spLocks noGrp="1"/>
          </p:cNvSpPr>
          <p:nvPr>
            <p:ph type="ctrTitle"/>
          </p:nvPr>
        </p:nvSpPr>
        <p:spPr>
          <a:xfrm>
            <a:off x="207801" y="663007"/>
            <a:ext cx="8458527" cy="1429029"/>
          </a:xfrm>
        </p:spPr>
        <p:txBody>
          <a:bodyPr>
            <a:noAutofit/>
          </a:bodyPr>
          <a:lstStyle/>
          <a:p>
            <a:r>
              <a:rPr lang="es-MX" sz="4000" b="1" dirty="0"/>
              <a:t>Propuesta para trabajo en casa frente a la contingencia Covid-19</a:t>
            </a:r>
          </a:p>
        </p:txBody>
      </p:sp>
      <p:sp>
        <p:nvSpPr>
          <p:cNvPr id="3" name="Subtítulo 2">
            <a:extLst>
              <a:ext uri="{FF2B5EF4-FFF2-40B4-BE49-F238E27FC236}">
                <a16:creationId xmlns="" xmlns:a16="http://schemas.microsoft.com/office/drawing/2014/main" id="{FBB439B2-E9E3-44A5-BC4A-C8FAD690BB76}"/>
              </a:ext>
            </a:extLst>
          </p:cNvPr>
          <p:cNvSpPr>
            <a:spLocks noGrp="1"/>
          </p:cNvSpPr>
          <p:nvPr>
            <p:ph type="subTitle" idx="1"/>
          </p:nvPr>
        </p:nvSpPr>
        <p:spPr>
          <a:xfrm>
            <a:off x="1387365" y="3938084"/>
            <a:ext cx="9144000" cy="1655762"/>
          </a:xfrm>
        </p:spPr>
        <p:txBody>
          <a:bodyPr>
            <a:normAutofit/>
          </a:bodyPr>
          <a:lstStyle/>
          <a:p>
            <a:r>
              <a:rPr lang="es-MX" sz="4400" dirty="0"/>
              <a:t>Departamento de Educación Física</a:t>
            </a:r>
          </a:p>
        </p:txBody>
      </p:sp>
    </p:spTree>
    <p:extLst>
      <p:ext uri="{BB962C8B-B14F-4D97-AF65-F5344CB8AC3E}">
        <p14:creationId xmlns:p14="http://schemas.microsoft.com/office/powerpoint/2010/main" val="34581021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84E505DC-EB08-4D10-93FB-FE5663643407}"/>
              </a:ext>
            </a:extLst>
          </p:cNvPr>
          <p:cNvSpPr>
            <a:spLocks noGrp="1"/>
          </p:cNvSpPr>
          <p:nvPr>
            <p:ph type="title"/>
          </p:nvPr>
        </p:nvSpPr>
        <p:spPr>
          <a:xfrm>
            <a:off x="838200" y="308854"/>
            <a:ext cx="8859982" cy="1325563"/>
          </a:xfrm>
        </p:spPr>
        <p:txBody>
          <a:bodyPr/>
          <a:lstStyle/>
          <a:p>
            <a:r>
              <a:rPr lang="es-MX" dirty="0"/>
              <a:t>Retos divertidos</a:t>
            </a:r>
          </a:p>
        </p:txBody>
      </p:sp>
      <p:sp>
        <p:nvSpPr>
          <p:cNvPr id="3" name="Marcador de contenido 2">
            <a:extLst>
              <a:ext uri="{FF2B5EF4-FFF2-40B4-BE49-F238E27FC236}">
                <a16:creationId xmlns="" xmlns:a16="http://schemas.microsoft.com/office/drawing/2014/main" id="{02DD1CF9-3853-4A71-B997-4A37AC2B204C}"/>
              </a:ext>
            </a:extLst>
          </p:cNvPr>
          <p:cNvSpPr>
            <a:spLocks noGrp="1"/>
          </p:cNvSpPr>
          <p:nvPr>
            <p:ph sz="half" idx="1"/>
          </p:nvPr>
        </p:nvSpPr>
        <p:spPr>
          <a:xfrm>
            <a:off x="838200" y="1825625"/>
            <a:ext cx="8291286" cy="4448566"/>
          </a:xfrm>
        </p:spPr>
        <p:txBody>
          <a:bodyPr>
            <a:normAutofit fontScale="92500" lnSpcReduction="20000"/>
          </a:bodyPr>
          <a:lstStyle/>
          <a:p>
            <a:pPr marL="0" indent="0">
              <a:buNone/>
            </a:pPr>
            <a:r>
              <a:rPr lang="es-MX" b="1" dirty="0">
                <a:effectLst>
                  <a:outerShdw blurRad="38100" dist="38100" dir="2700000" algn="tl">
                    <a:srgbClr val="000000">
                      <a:alpha val="43137"/>
                    </a:srgbClr>
                  </a:outerShdw>
                </a:effectLst>
              </a:rPr>
              <a:t>Descripción de la actividad</a:t>
            </a:r>
          </a:p>
          <a:p>
            <a:pPr marL="0" indent="0" algn="just">
              <a:buNone/>
            </a:pPr>
            <a:r>
              <a:rPr lang="es-MX" dirty="0"/>
              <a:t>Al retar a los alumnos “</a:t>
            </a:r>
            <a:r>
              <a:rPr lang="es-MX" i="1" dirty="0"/>
              <a:t>a ver quien puede hacer</a:t>
            </a:r>
            <a:r>
              <a:rPr lang="es-MX" dirty="0"/>
              <a:t>…” en las clases de Educación Física, estamos utilizando una estrategia llamada “Formas jugadas”. La idea es que los alumnos realicen tareas cortas que impliquen un reto para sus posibilidades motrices; por ejemplo, “¿podrán lanzar y atrapar una pelota mientras caminan?”, “¿puedes lanzar la pelota y hacer que entre en el aro, desde 4 pasos de distancia?, ¿puedes desde más atrás?”. La idea es proponer algo que les resulte retador, pero que puedan realizar.</a:t>
            </a:r>
          </a:p>
          <a:p>
            <a:pPr marL="0" indent="0">
              <a:buNone/>
            </a:pPr>
            <a:r>
              <a:rPr lang="es-MX" b="1" dirty="0">
                <a:effectLst>
                  <a:outerShdw blurRad="38100" dist="38100" dir="2700000" algn="tl">
                    <a:srgbClr val="000000">
                      <a:alpha val="43137"/>
                    </a:srgbClr>
                  </a:outerShdw>
                </a:effectLst>
              </a:rPr>
              <a:t>Material</a:t>
            </a:r>
          </a:p>
          <a:p>
            <a:pPr marL="0" indent="0" algn="just">
              <a:buNone/>
            </a:pPr>
            <a:r>
              <a:rPr lang="es-MX" dirty="0"/>
              <a:t>Juguetes y elementos de casa que sean seguros para realizar retos que se les ocurran.</a:t>
            </a:r>
          </a:p>
        </p:txBody>
      </p:sp>
      <p:sp>
        <p:nvSpPr>
          <p:cNvPr id="9" name="Marcador de contenido 3">
            <a:extLst>
              <a:ext uri="{FF2B5EF4-FFF2-40B4-BE49-F238E27FC236}">
                <a16:creationId xmlns="" xmlns:a16="http://schemas.microsoft.com/office/drawing/2014/main" id="{05B72426-8A07-4F86-BE7A-E678BBE4C665}"/>
              </a:ext>
            </a:extLst>
          </p:cNvPr>
          <p:cNvSpPr txBox="1">
            <a:spLocks/>
          </p:cNvSpPr>
          <p:nvPr/>
        </p:nvSpPr>
        <p:spPr>
          <a:xfrm>
            <a:off x="9698182" y="4925506"/>
            <a:ext cx="1919513" cy="68750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MX" sz="2400" b="1" dirty="0"/>
              <a:t>Preescolar</a:t>
            </a:r>
          </a:p>
        </p:txBody>
      </p:sp>
      <p:pic>
        <p:nvPicPr>
          <p:cNvPr id="10" name="Marcador de contenido 7">
            <a:extLst>
              <a:ext uri="{FF2B5EF4-FFF2-40B4-BE49-F238E27FC236}">
                <a16:creationId xmlns="" xmlns:a16="http://schemas.microsoft.com/office/drawing/2014/main" id="{F7E4CE5B-1183-4BC3-A71D-EE8EA64EE79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6031"/>
          <a:stretch/>
        </p:blipFill>
        <p:spPr>
          <a:xfrm>
            <a:off x="9434513" y="2391508"/>
            <a:ext cx="1919287" cy="973347"/>
          </a:xfrm>
          <a:prstGeom prst="rect">
            <a:avLst/>
          </a:prstGeom>
        </p:spPr>
      </p:pic>
    </p:spTree>
    <p:extLst>
      <p:ext uri="{BB962C8B-B14F-4D97-AF65-F5344CB8AC3E}">
        <p14:creationId xmlns:p14="http://schemas.microsoft.com/office/powerpoint/2010/main" val="5740011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 xmlns:a16="http://schemas.microsoft.com/office/drawing/2014/main" id="{D2DFDCBD-0742-654B-97BD-CCC65DF3DB05}"/>
              </a:ext>
            </a:extLst>
          </p:cNvPr>
          <p:cNvSpPr>
            <a:spLocks noGrp="1"/>
          </p:cNvSpPr>
          <p:nvPr>
            <p:ph sz="half" idx="1"/>
          </p:nvPr>
        </p:nvSpPr>
        <p:spPr>
          <a:xfrm>
            <a:off x="874472" y="1656208"/>
            <a:ext cx="8294400" cy="4448175"/>
          </a:xfrm>
        </p:spPr>
        <p:txBody>
          <a:bodyPr rtlCol="0">
            <a:normAutofit fontScale="85000" lnSpcReduction="20000"/>
          </a:bodyPr>
          <a:lstStyle/>
          <a:p>
            <a:pPr marL="0" indent="0">
              <a:buNone/>
              <a:defRPr/>
            </a:pPr>
            <a:r>
              <a:rPr lang="es-MX" b="1" dirty="0">
                <a:effectLst>
                  <a:outerShdw blurRad="38100" dist="38100" dir="2700000" algn="tl">
                    <a:srgbClr val="000000">
                      <a:alpha val="43137"/>
                    </a:srgbClr>
                  </a:outerShdw>
                </a:effectLst>
              </a:rPr>
              <a:t>Descripción de la actividad</a:t>
            </a:r>
          </a:p>
          <a:p>
            <a:pPr marL="0" indent="0" algn="just">
              <a:buNone/>
              <a:defRPr/>
            </a:pPr>
            <a:r>
              <a:rPr lang="es-MX" altLang="es-MX" dirty="0"/>
              <a:t>El Zoológico,  (oso, jirafa, pavo real, elefante, tigre, león, cocodrilo, etc). Cada participante del reto debe representar con sonidos y desplazamientos los animales que elijan,  el reto será intercambiar roles de tal manera que a todos les corresponda representar a los animales que establezcan.</a:t>
            </a:r>
          </a:p>
          <a:p>
            <a:pPr marL="0" indent="0" algn="just">
              <a:buNone/>
              <a:defRPr/>
            </a:pPr>
            <a:r>
              <a:rPr lang="es-MX" altLang="es-MX" dirty="0"/>
              <a:t>Al final papá, mamá o tutor, les hablarán a los hijos de los animales que representaron lo que conozcan  de los mismos.</a:t>
            </a:r>
          </a:p>
          <a:p>
            <a:pPr marL="0" indent="0" algn="just">
              <a:buNone/>
              <a:defRPr/>
            </a:pPr>
            <a:r>
              <a:rPr lang="es-MX" altLang="es-MX" dirty="0"/>
              <a:t>Permitir al niño (a) que proponga animales distintos.</a:t>
            </a:r>
          </a:p>
          <a:p>
            <a:pPr marL="0" indent="0">
              <a:buNone/>
              <a:defRPr/>
            </a:pPr>
            <a:endParaRPr lang="es-MX" dirty="0"/>
          </a:p>
          <a:p>
            <a:pPr marL="0" indent="0">
              <a:buNone/>
              <a:defRPr/>
            </a:pPr>
            <a:r>
              <a:rPr lang="es-MX" b="1" dirty="0">
                <a:effectLst>
                  <a:outerShdw blurRad="38100" dist="38100" dir="2700000" algn="tl">
                    <a:srgbClr val="000000">
                      <a:alpha val="43137"/>
                    </a:srgbClr>
                  </a:outerShdw>
                </a:effectLst>
              </a:rPr>
              <a:t>Material</a:t>
            </a:r>
          </a:p>
          <a:p>
            <a:pPr marL="0" indent="0">
              <a:buNone/>
              <a:defRPr/>
            </a:pPr>
            <a:r>
              <a:rPr lang="es-MX" altLang="es-MX" dirty="0"/>
              <a:t>Sin material.</a:t>
            </a:r>
          </a:p>
          <a:p>
            <a:pPr marL="0" indent="0">
              <a:buNone/>
              <a:defRPr/>
            </a:pPr>
            <a:endParaRPr lang="es-MX" b="1" dirty="0">
              <a:effectLst>
                <a:outerShdw blurRad="38100" dist="38100" dir="2700000" algn="tl">
                  <a:srgbClr val="000000">
                    <a:alpha val="43137"/>
                  </a:srgbClr>
                </a:outerShdw>
              </a:effectLst>
            </a:endParaRPr>
          </a:p>
          <a:p>
            <a:pPr marL="0" indent="0">
              <a:buNone/>
              <a:defRPr/>
            </a:pPr>
            <a:endParaRPr lang="es-MX" dirty="0"/>
          </a:p>
        </p:txBody>
      </p:sp>
      <p:sp>
        <p:nvSpPr>
          <p:cNvPr id="92164" name="Marcador de contenido 3">
            <a:extLst>
              <a:ext uri="{FF2B5EF4-FFF2-40B4-BE49-F238E27FC236}">
                <a16:creationId xmlns="" xmlns:a16="http://schemas.microsoft.com/office/drawing/2014/main" id="{D1D221DF-D6C4-0042-8D12-91AD66D236D5}"/>
              </a:ext>
            </a:extLst>
          </p:cNvPr>
          <p:cNvSpPr txBox="1">
            <a:spLocks/>
          </p:cNvSpPr>
          <p:nvPr/>
        </p:nvSpPr>
        <p:spPr bwMode="auto">
          <a:xfrm>
            <a:off x="9737869" y="4946563"/>
            <a:ext cx="1752600" cy="68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AvenirNext LT Pro Regular"/>
              </a:defRPr>
            </a:lvl1pPr>
            <a:lvl2pPr marL="685800" indent="-228600">
              <a:lnSpc>
                <a:spcPct val="90000"/>
              </a:lnSpc>
              <a:spcBef>
                <a:spcPts val="500"/>
              </a:spcBef>
              <a:buFont typeface="Arial" panose="020B0604020202020204" pitchFamily="34" charset="0"/>
              <a:buChar char="•"/>
              <a:defRPr sz="2400">
                <a:solidFill>
                  <a:schemeClr val="tx1"/>
                </a:solidFill>
                <a:latin typeface="AvenirNext LT Pro Regular"/>
              </a:defRPr>
            </a:lvl2pPr>
            <a:lvl3pPr marL="1143000" indent="-228600">
              <a:lnSpc>
                <a:spcPct val="90000"/>
              </a:lnSpc>
              <a:spcBef>
                <a:spcPts val="500"/>
              </a:spcBef>
              <a:buFont typeface="Arial" panose="020B0604020202020204" pitchFamily="34" charset="0"/>
              <a:buChar char="•"/>
              <a:defRPr sz="2000">
                <a:solidFill>
                  <a:schemeClr val="tx1"/>
                </a:solidFill>
                <a:latin typeface="AvenirNext LT Pro Regular"/>
              </a:defRPr>
            </a:lvl3pPr>
            <a:lvl4pPr marL="1600200" indent="-228600">
              <a:lnSpc>
                <a:spcPct val="90000"/>
              </a:lnSpc>
              <a:spcBef>
                <a:spcPts val="500"/>
              </a:spcBef>
              <a:buFont typeface="Arial" panose="020B0604020202020204" pitchFamily="34" charset="0"/>
              <a:buChar char="•"/>
              <a:defRPr>
                <a:solidFill>
                  <a:schemeClr val="tx1"/>
                </a:solidFill>
                <a:latin typeface="AvenirNext LT Pro Regular"/>
              </a:defRPr>
            </a:lvl4pPr>
            <a:lvl5pPr marL="2057400" indent="-228600">
              <a:lnSpc>
                <a:spcPct val="90000"/>
              </a:lnSpc>
              <a:spcBef>
                <a:spcPts val="500"/>
              </a:spcBef>
              <a:buFont typeface="Arial" panose="020B0604020202020204" pitchFamily="34" charset="0"/>
              <a:buChar char="•"/>
              <a:defRPr>
                <a:solidFill>
                  <a:schemeClr val="tx1"/>
                </a:solidFill>
                <a:latin typeface="AvenirNext LT Pro Regular"/>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AvenirNext LT Pro Regular"/>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AvenirNext LT Pro Regular"/>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AvenirNext LT Pro Regular"/>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AvenirNext LT Pro Regular"/>
              </a:defRPr>
            </a:lvl9pPr>
          </a:lstStyle>
          <a:p>
            <a:pPr algn="ctr">
              <a:buNone/>
            </a:pPr>
            <a:r>
              <a:rPr lang="es-MX" altLang="es-MX" sz="2400" b="1" dirty="0">
                <a:solidFill>
                  <a:srgbClr val="000000"/>
                </a:solidFill>
              </a:rPr>
              <a:t>Preescolar</a:t>
            </a:r>
          </a:p>
        </p:txBody>
      </p:sp>
      <p:sp>
        <p:nvSpPr>
          <p:cNvPr id="6" name="Título 1">
            <a:extLst>
              <a:ext uri="{FF2B5EF4-FFF2-40B4-BE49-F238E27FC236}">
                <a16:creationId xmlns="" xmlns:a16="http://schemas.microsoft.com/office/drawing/2014/main" id="{A2FF700B-AA50-E04D-9D70-FE34F842679C}"/>
              </a:ext>
            </a:extLst>
          </p:cNvPr>
          <p:cNvSpPr txBox="1">
            <a:spLocks/>
          </p:cNvSpPr>
          <p:nvPr/>
        </p:nvSpPr>
        <p:spPr>
          <a:xfrm>
            <a:off x="884520" y="290207"/>
            <a:ext cx="885998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MX" dirty="0"/>
              <a:t>El zoológico</a:t>
            </a:r>
          </a:p>
        </p:txBody>
      </p:sp>
      <p:pic>
        <p:nvPicPr>
          <p:cNvPr id="4" name="Imagen 3">
            <a:extLst>
              <a:ext uri="{FF2B5EF4-FFF2-40B4-BE49-F238E27FC236}">
                <a16:creationId xmlns="" xmlns:a16="http://schemas.microsoft.com/office/drawing/2014/main" id="{08641677-1AA8-0541-B03A-296FFBF45A15}"/>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9871687" y="2309944"/>
            <a:ext cx="1781354" cy="1119056"/>
          </a:xfrm>
          <a:prstGeom prst="rect">
            <a:avLst/>
          </a:prstGeom>
        </p:spPr>
      </p:pic>
    </p:spTree>
    <p:extLst>
      <p:ext uri="{BB962C8B-B14F-4D97-AF65-F5344CB8AC3E}">
        <p14:creationId xmlns:p14="http://schemas.microsoft.com/office/powerpoint/2010/main" val="36487196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ítulo 1">
            <a:extLst>
              <a:ext uri="{FF2B5EF4-FFF2-40B4-BE49-F238E27FC236}">
                <a16:creationId xmlns="" xmlns:a16="http://schemas.microsoft.com/office/drawing/2014/main" id="{A6D49429-4483-0B43-99BE-97249F933FDF}"/>
              </a:ext>
            </a:extLst>
          </p:cNvPr>
          <p:cNvSpPr>
            <a:spLocks noGrp="1"/>
          </p:cNvSpPr>
          <p:nvPr>
            <p:ph type="title"/>
          </p:nvPr>
        </p:nvSpPr>
        <p:spPr>
          <a:xfrm>
            <a:off x="868380" y="315128"/>
            <a:ext cx="6645275" cy="1325563"/>
          </a:xfrm>
        </p:spPr>
        <p:txBody>
          <a:bodyPr/>
          <a:lstStyle/>
          <a:p>
            <a:r>
              <a:rPr lang="es-MX" altLang="es-MX" dirty="0"/>
              <a:t>Circuito de acción motriz</a:t>
            </a:r>
            <a:endParaRPr lang="es-MX" altLang="es-MX" sz="2400" dirty="0"/>
          </a:p>
        </p:txBody>
      </p:sp>
      <p:sp>
        <p:nvSpPr>
          <p:cNvPr id="3" name="Marcador de contenido 2">
            <a:extLst>
              <a:ext uri="{FF2B5EF4-FFF2-40B4-BE49-F238E27FC236}">
                <a16:creationId xmlns="" xmlns:a16="http://schemas.microsoft.com/office/drawing/2014/main" id="{618BB5B4-082C-4744-967F-6EAF2134AD12}"/>
              </a:ext>
            </a:extLst>
          </p:cNvPr>
          <p:cNvSpPr>
            <a:spLocks noGrp="1"/>
          </p:cNvSpPr>
          <p:nvPr>
            <p:ph sz="half" idx="1"/>
          </p:nvPr>
        </p:nvSpPr>
        <p:spPr>
          <a:xfrm>
            <a:off x="868380" y="1640691"/>
            <a:ext cx="8294400" cy="4448175"/>
          </a:xfrm>
        </p:spPr>
        <p:txBody>
          <a:bodyPr rtlCol="0">
            <a:normAutofit fontScale="85000" lnSpcReduction="20000"/>
          </a:bodyPr>
          <a:lstStyle/>
          <a:p>
            <a:pPr marL="0" indent="0">
              <a:buNone/>
              <a:defRPr/>
            </a:pPr>
            <a:r>
              <a:rPr lang="es-MX" b="1" dirty="0">
                <a:effectLst>
                  <a:outerShdw blurRad="38100" dist="38100" dir="2700000" algn="tl">
                    <a:srgbClr val="000000">
                      <a:alpha val="43137"/>
                    </a:srgbClr>
                  </a:outerShdw>
                </a:effectLst>
              </a:rPr>
              <a:t>Descripción de la actividad</a:t>
            </a:r>
          </a:p>
          <a:p>
            <a:pPr marL="0" indent="0" algn="just">
              <a:buNone/>
              <a:defRPr/>
            </a:pPr>
            <a:r>
              <a:rPr lang="es-MX" altLang="es-MX" dirty="0"/>
              <a:t>Utilizar la ropa como obstáculo 10 prendas, colocarlas en un espacio plano  de forma desordenada, de un lado al otro realizar recorrido sin tocar las prendas, utilizando diferentes desplazamientos ( reptar, gatear, caminar, saltar ). Realizar el recorrido 2 veces. Una tercera vez el niño coloca la ropa como quiera para que realice más rápido el trayecto.</a:t>
            </a:r>
          </a:p>
          <a:p>
            <a:pPr marL="0" indent="0" algn="just">
              <a:buNone/>
              <a:defRPr/>
            </a:pPr>
            <a:r>
              <a:rPr lang="es-MX" altLang="es-MX" dirty="0"/>
              <a:t>Reto: hacer la pirámide más alta posible con la ropa y saltarla sin descomponerla (5 veces).</a:t>
            </a:r>
          </a:p>
          <a:p>
            <a:pPr marL="0" indent="0" algn="just">
              <a:buNone/>
              <a:defRPr/>
            </a:pPr>
            <a:r>
              <a:rPr lang="es-MX" altLang="es-MX" dirty="0"/>
              <a:t>Permitir al niño que proponga desplazamientos.</a:t>
            </a:r>
          </a:p>
          <a:p>
            <a:pPr marL="0" indent="0">
              <a:buNone/>
              <a:defRPr/>
            </a:pPr>
            <a:endParaRPr lang="es-MX" dirty="0"/>
          </a:p>
          <a:p>
            <a:pPr marL="0" indent="0">
              <a:buNone/>
              <a:defRPr/>
            </a:pPr>
            <a:r>
              <a:rPr lang="es-MX" b="1" dirty="0">
                <a:effectLst>
                  <a:outerShdw blurRad="38100" dist="38100" dir="2700000" algn="tl">
                    <a:srgbClr val="000000">
                      <a:alpha val="43137"/>
                    </a:srgbClr>
                  </a:outerShdw>
                </a:effectLst>
              </a:rPr>
              <a:t>Material</a:t>
            </a:r>
          </a:p>
          <a:p>
            <a:pPr marL="0" indent="0">
              <a:buNone/>
              <a:defRPr/>
            </a:pPr>
            <a:r>
              <a:rPr lang="es-MX" altLang="es-MX" dirty="0"/>
              <a:t>10 prendas de ropa y un espacio donde desplazarse.</a:t>
            </a:r>
          </a:p>
          <a:p>
            <a:pPr marL="0" indent="0">
              <a:buNone/>
              <a:defRPr/>
            </a:pPr>
            <a:endParaRPr lang="es-MX" b="1" dirty="0">
              <a:effectLst>
                <a:outerShdw blurRad="38100" dist="38100" dir="2700000" algn="tl">
                  <a:srgbClr val="000000">
                    <a:alpha val="43137"/>
                  </a:srgbClr>
                </a:outerShdw>
              </a:effectLst>
            </a:endParaRPr>
          </a:p>
          <a:p>
            <a:pPr marL="0" indent="0">
              <a:buNone/>
              <a:defRPr/>
            </a:pPr>
            <a:endParaRPr lang="es-MX" dirty="0"/>
          </a:p>
        </p:txBody>
      </p:sp>
      <p:sp>
        <p:nvSpPr>
          <p:cNvPr id="93188" name="Marcador de contenido 3">
            <a:extLst>
              <a:ext uri="{FF2B5EF4-FFF2-40B4-BE49-F238E27FC236}">
                <a16:creationId xmlns="" xmlns:a16="http://schemas.microsoft.com/office/drawing/2014/main" id="{5C95BD4D-2B1D-BA4E-8AA1-2402E8E80B3C}"/>
              </a:ext>
            </a:extLst>
          </p:cNvPr>
          <p:cNvSpPr txBox="1">
            <a:spLocks/>
          </p:cNvSpPr>
          <p:nvPr/>
        </p:nvSpPr>
        <p:spPr bwMode="auto">
          <a:xfrm>
            <a:off x="9985215" y="4710257"/>
            <a:ext cx="1752600" cy="68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AvenirNext LT Pro Regular"/>
              </a:defRPr>
            </a:lvl1pPr>
            <a:lvl2pPr marL="685800" indent="-228600">
              <a:lnSpc>
                <a:spcPct val="90000"/>
              </a:lnSpc>
              <a:spcBef>
                <a:spcPts val="500"/>
              </a:spcBef>
              <a:buFont typeface="Arial" panose="020B0604020202020204" pitchFamily="34" charset="0"/>
              <a:buChar char="•"/>
              <a:defRPr sz="2400">
                <a:solidFill>
                  <a:schemeClr val="tx1"/>
                </a:solidFill>
                <a:latin typeface="AvenirNext LT Pro Regular"/>
              </a:defRPr>
            </a:lvl2pPr>
            <a:lvl3pPr marL="1143000" indent="-228600">
              <a:lnSpc>
                <a:spcPct val="90000"/>
              </a:lnSpc>
              <a:spcBef>
                <a:spcPts val="500"/>
              </a:spcBef>
              <a:buFont typeface="Arial" panose="020B0604020202020204" pitchFamily="34" charset="0"/>
              <a:buChar char="•"/>
              <a:defRPr sz="2000">
                <a:solidFill>
                  <a:schemeClr val="tx1"/>
                </a:solidFill>
                <a:latin typeface="AvenirNext LT Pro Regular"/>
              </a:defRPr>
            </a:lvl3pPr>
            <a:lvl4pPr marL="1600200" indent="-228600">
              <a:lnSpc>
                <a:spcPct val="90000"/>
              </a:lnSpc>
              <a:spcBef>
                <a:spcPts val="500"/>
              </a:spcBef>
              <a:buFont typeface="Arial" panose="020B0604020202020204" pitchFamily="34" charset="0"/>
              <a:buChar char="•"/>
              <a:defRPr>
                <a:solidFill>
                  <a:schemeClr val="tx1"/>
                </a:solidFill>
                <a:latin typeface="AvenirNext LT Pro Regular"/>
              </a:defRPr>
            </a:lvl4pPr>
            <a:lvl5pPr marL="2057400" indent="-228600">
              <a:lnSpc>
                <a:spcPct val="90000"/>
              </a:lnSpc>
              <a:spcBef>
                <a:spcPts val="500"/>
              </a:spcBef>
              <a:buFont typeface="Arial" panose="020B0604020202020204" pitchFamily="34" charset="0"/>
              <a:buChar char="•"/>
              <a:defRPr>
                <a:solidFill>
                  <a:schemeClr val="tx1"/>
                </a:solidFill>
                <a:latin typeface="AvenirNext LT Pro Regular"/>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AvenirNext LT Pro Regular"/>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AvenirNext LT Pro Regular"/>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AvenirNext LT Pro Regular"/>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AvenirNext LT Pro Regular"/>
              </a:defRPr>
            </a:lvl9pPr>
          </a:lstStyle>
          <a:p>
            <a:pPr algn="ctr">
              <a:buNone/>
            </a:pPr>
            <a:r>
              <a:rPr lang="es-MX" altLang="es-MX" sz="2400" b="1" dirty="0">
                <a:solidFill>
                  <a:srgbClr val="000000"/>
                </a:solidFill>
              </a:rPr>
              <a:t>Preescolar</a:t>
            </a:r>
          </a:p>
        </p:txBody>
      </p:sp>
      <p:grpSp>
        <p:nvGrpSpPr>
          <p:cNvPr id="11" name="Grupo 10">
            <a:extLst>
              <a:ext uri="{FF2B5EF4-FFF2-40B4-BE49-F238E27FC236}">
                <a16:creationId xmlns="" xmlns:a16="http://schemas.microsoft.com/office/drawing/2014/main" id="{AD5F3156-06C9-DB4D-A4EA-4BEA83E94AEB}"/>
              </a:ext>
            </a:extLst>
          </p:cNvPr>
          <p:cNvGrpSpPr/>
          <p:nvPr/>
        </p:nvGrpSpPr>
        <p:grpSpPr>
          <a:xfrm>
            <a:off x="10158003" y="2343954"/>
            <a:ext cx="1317074" cy="1318555"/>
            <a:chOff x="10158002" y="2173750"/>
            <a:chExt cx="1458743" cy="1488760"/>
          </a:xfrm>
        </p:grpSpPr>
        <p:pic>
          <p:nvPicPr>
            <p:cNvPr id="7" name="Imagen 6">
              <a:extLst>
                <a:ext uri="{FF2B5EF4-FFF2-40B4-BE49-F238E27FC236}">
                  <a16:creationId xmlns="" xmlns:a16="http://schemas.microsoft.com/office/drawing/2014/main" id="{57EEC9C8-4DCD-4F47-AA8D-10A5A0D12E59}"/>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10158002" y="2801417"/>
              <a:ext cx="994764" cy="861093"/>
            </a:xfrm>
            <a:prstGeom prst="rect">
              <a:avLst/>
            </a:prstGeom>
          </p:spPr>
        </p:pic>
        <p:pic>
          <p:nvPicPr>
            <p:cNvPr id="10" name="Imagen 9">
              <a:extLst>
                <a:ext uri="{FF2B5EF4-FFF2-40B4-BE49-F238E27FC236}">
                  <a16:creationId xmlns="" xmlns:a16="http://schemas.microsoft.com/office/drawing/2014/main" id="{0B051751-572B-6D46-B226-BF6991D4D686}"/>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xmlns="" r:id="rId5"/>
                </a:ext>
              </a:extLst>
            </a:blip>
            <a:stretch>
              <a:fillRect/>
            </a:stretch>
          </p:blipFill>
          <p:spPr>
            <a:xfrm>
              <a:off x="10948509" y="2173750"/>
              <a:ext cx="668236" cy="1336472"/>
            </a:xfrm>
            <a:prstGeom prst="rect">
              <a:avLst/>
            </a:prstGeom>
          </p:spPr>
        </p:pic>
      </p:grpSp>
    </p:spTree>
    <p:extLst>
      <p:ext uri="{BB962C8B-B14F-4D97-AF65-F5344CB8AC3E}">
        <p14:creationId xmlns:p14="http://schemas.microsoft.com/office/powerpoint/2010/main" val="14675887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ítulo 1">
            <a:extLst>
              <a:ext uri="{FF2B5EF4-FFF2-40B4-BE49-F238E27FC236}">
                <a16:creationId xmlns="" xmlns:a16="http://schemas.microsoft.com/office/drawing/2014/main" id="{86B5323D-5F2C-D341-80FA-1338ED60C30D}"/>
              </a:ext>
            </a:extLst>
          </p:cNvPr>
          <p:cNvSpPr>
            <a:spLocks noGrp="1"/>
          </p:cNvSpPr>
          <p:nvPr>
            <p:ph type="title"/>
          </p:nvPr>
        </p:nvSpPr>
        <p:spPr>
          <a:xfrm>
            <a:off x="866798" y="303481"/>
            <a:ext cx="6645275" cy="1325563"/>
          </a:xfrm>
        </p:spPr>
        <p:txBody>
          <a:bodyPr/>
          <a:lstStyle/>
          <a:p>
            <a:r>
              <a:rPr lang="es-MX" altLang="es-MX" dirty="0"/>
              <a:t>Recorrido de sillas</a:t>
            </a:r>
            <a:endParaRPr lang="es-MX" altLang="es-MX" sz="4000" dirty="0"/>
          </a:p>
        </p:txBody>
      </p:sp>
      <p:sp>
        <p:nvSpPr>
          <p:cNvPr id="3" name="Marcador de contenido 2">
            <a:extLst>
              <a:ext uri="{FF2B5EF4-FFF2-40B4-BE49-F238E27FC236}">
                <a16:creationId xmlns="" xmlns:a16="http://schemas.microsoft.com/office/drawing/2014/main" id="{40292D80-B4E7-024D-A70E-86E089D3E95E}"/>
              </a:ext>
            </a:extLst>
          </p:cNvPr>
          <p:cNvSpPr>
            <a:spLocks noGrp="1"/>
          </p:cNvSpPr>
          <p:nvPr>
            <p:ph sz="half" idx="1"/>
          </p:nvPr>
        </p:nvSpPr>
        <p:spPr>
          <a:xfrm>
            <a:off x="896946" y="1629044"/>
            <a:ext cx="8294400" cy="4453200"/>
          </a:xfrm>
        </p:spPr>
        <p:txBody>
          <a:bodyPr rtlCol="0">
            <a:normAutofit fontScale="85000" lnSpcReduction="20000"/>
          </a:bodyPr>
          <a:lstStyle/>
          <a:p>
            <a:pPr marL="0" indent="0">
              <a:buNone/>
              <a:defRPr/>
            </a:pPr>
            <a:r>
              <a:rPr lang="es-MX" b="1" dirty="0">
                <a:effectLst>
                  <a:outerShdw blurRad="38100" dist="38100" dir="2700000" algn="tl">
                    <a:srgbClr val="000000">
                      <a:alpha val="43137"/>
                    </a:srgbClr>
                  </a:outerShdw>
                </a:effectLst>
              </a:rPr>
              <a:t>Descripción de la actividad</a:t>
            </a:r>
          </a:p>
          <a:p>
            <a:pPr marL="0" indent="0" algn="just">
              <a:buNone/>
              <a:defRPr/>
            </a:pPr>
            <a:r>
              <a:rPr lang="es-MX" altLang="es-MX" dirty="0">
                <a:solidFill>
                  <a:srgbClr val="000000"/>
                </a:solidFill>
              </a:rPr>
              <a:t>Colocar las sillas que tengan en casa  juntas en fila, realizar el recorrido reptando y gateando,  por debajo de las sillas, después por arriba de las mismas agregar el caminar (3 veces el recorrido).</a:t>
            </a:r>
          </a:p>
          <a:p>
            <a:pPr marL="0" indent="0" algn="just">
              <a:buNone/>
              <a:defRPr/>
            </a:pPr>
            <a:r>
              <a:rPr lang="es-MX" altLang="es-MX" dirty="0">
                <a:solidFill>
                  <a:srgbClr val="000000"/>
                </a:solidFill>
              </a:rPr>
              <a:t>Separar las sillas y pasar por arriba y por debajo de manera alternada.</a:t>
            </a:r>
          </a:p>
          <a:p>
            <a:pPr marL="0" indent="0" algn="just">
              <a:buNone/>
              <a:defRPr/>
            </a:pPr>
            <a:r>
              <a:rPr lang="es-MX" altLang="es-MX" dirty="0">
                <a:solidFill>
                  <a:srgbClr val="000000"/>
                </a:solidFill>
              </a:rPr>
              <a:t>Reto: tomar el tiempo que tarda el/la  niño (a) en realizar el recorrido; el de menor tiempo será el último recorrido.</a:t>
            </a:r>
          </a:p>
          <a:p>
            <a:pPr marL="0" indent="0" algn="just">
              <a:buNone/>
              <a:defRPr/>
            </a:pPr>
            <a:r>
              <a:rPr lang="es-MX" altLang="es-MX" dirty="0">
                <a:solidFill>
                  <a:srgbClr val="000000"/>
                </a:solidFill>
              </a:rPr>
              <a:t>Permitir al niño que proponga una forma diferente de hacer el  recorrido.</a:t>
            </a:r>
            <a:endParaRPr lang="es-MX" b="1" dirty="0">
              <a:effectLst>
                <a:outerShdw blurRad="38100" dist="38100" dir="2700000" algn="tl">
                  <a:srgbClr val="000000">
                    <a:alpha val="43137"/>
                  </a:srgbClr>
                </a:outerShdw>
              </a:effectLst>
            </a:endParaRPr>
          </a:p>
          <a:p>
            <a:pPr marL="0" indent="0">
              <a:buNone/>
              <a:defRPr/>
            </a:pPr>
            <a:r>
              <a:rPr lang="es-MX" b="1" dirty="0">
                <a:effectLst>
                  <a:outerShdw blurRad="38100" dist="38100" dir="2700000" algn="tl">
                    <a:srgbClr val="000000">
                      <a:alpha val="43137"/>
                    </a:srgbClr>
                  </a:outerShdw>
                </a:effectLst>
              </a:rPr>
              <a:t>Material</a:t>
            </a:r>
          </a:p>
          <a:p>
            <a:pPr marL="0" indent="0">
              <a:buNone/>
              <a:defRPr/>
            </a:pPr>
            <a:r>
              <a:rPr lang="es-MX" altLang="es-MX" dirty="0">
                <a:solidFill>
                  <a:srgbClr val="000000"/>
                </a:solidFill>
              </a:rPr>
              <a:t>Sillas y un cronómetro.</a:t>
            </a:r>
            <a:endParaRPr lang="es-MX" dirty="0"/>
          </a:p>
        </p:txBody>
      </p:sp>
      <p:sp>
        <p:nvSpPr>
          <p:cNvPr id="94212" name="Marcador de contenido 3">
            <a:extLst>
              <a:ext uri="{FF2B5EF4-FFF2-40B4-BE49-F238E27FC236}">
                <a16:creationId xmlns="" xmlns:a16="http://schemas.microsoft.com/office/drawing/2014/main" id="{C97BFBA7-D427-B248-A590-45EB8C305739}"/>
              </a:ext>
            </a:extLst>
          </p:cNvPr>
          <p:cNvSpPr txBox="1">
            <a:spLocks/>
          </p:cNvSpPr>
          <p:nvPr/>
        </p:nvSpPr>
        <p:spPr bwMode="auto">
          <a:xfrm>
            <a:off x="9672621" y="5080126"/>
            <a:ext cx="1887538" cy="68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AvenirNext LT Pro Regular"/>
              </a:defRPr>
            </a:lvl1pPr>
            <a:lvl2pPr marL="685800" indent="-228600">
              <a:lnSpc>
                <a:spcPct val="90000"/>
              </a:lnSpc>
              <a:spcBef>
                <a:spcPts val="500"/>
              </a:spcBef>
              <a:buFont typeface="Arial" panose="020B0604020202020204" pitchFamily="34" charset="0"/>
              <a:buChar char="•"/>
              <a:defRPr sz="2400">
                <a:solidFill>
                  <a:schemeClr val="tx1"/>
                </a:solidFill>
                <a:latin typeface="AvenirNext LT Pro Regular"/>
              </a:defRPr>
            </a:lvl2pPr>
            <a:lvl3pPr marL="1143000" indent="-228600">
              <a:lnSpc>
                <a:spcPct val="90000"/>
              </a:lnSpc>
              <a:spcBef>
                <a:spcPts val="500"/>
              </a:spcBef>
              <a:buFont typeface="Arial" panose="020B0604020202020204" pitchFamily="34" charset="0"/>
              <a:buChar char="•"/>
              <a:defRPr sz="2000">
                <a:solidFill>
                  <a:schemeClr val="tx1"/>
                </a:solidFill>
                <a:latin typeface="AvenirNext LT Pro Regular"/>
              </a:defRPr>
            </a:lvl3pPr>
            <a:lvl4pPr marL="1600200" indent="-228600">
              <a:lnSpc>
                <a:spcPct val="90000"/>
              </a:lnSpc>
              <a:spcBef>
                <a:spcPts val="500"/>
              </a:spcBef>
              <a:buFont typeface="Arial" panose="020B0604020202020204" pitchFamily="34" charset="0"/>
              <a:buChar char="•"/>
              <a:defRPr>
                <a:solidFill>
                  <a:schemeClr val="tx1"/>
                </a:solidFill>
                <a:latin typeface="AvenirNext LT Pro Regular"/>
              </a:defRPr>
            </a:lvl4pPr>
            <a:lvl5pPr marL="2057400" indent="-228600">
              <a:lnSpc>
                <a:spcPct val="90000"/>
              </a:lnSpc>
              <a:spcBef>
                <a:spcPts val="500"/>
              </a:spcBef>
              <a:buFont typeface="Arial" panose="020B0604020202020204" pitchFamily="34" charset="0"/>
              <a:buChar char="•"/>
              <a:defRPr>
                <a:solidFill>
                  <a:schemeClr val="tx1"/>
                </a:solidFill>
                <a:latin typeface="AvenirNext LT Pro Regular"/>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AvenirNext LT Pro Regular"/>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AvenirNext LT Pro Regular"/>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AvenirNext LT Pro Regular"/>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AvenirNext LT Pro Regular"/>
              </a:defRPr>
            </a:lvl9pPr>
          </a:lstStyle>
          <a:p>
            <a:pPr algn="ctr">
              <a:buNone/>
            </a:pPr>
            <a:r>
              <a:rPr lang="es-MX" altLang="es-MX" sz="2400" b="1" dirty="0">
                <a:solidFill>
                  <a:srgbClr val="000000"/>
                </a:solidFill>
              </a:rPr>
              <a:t>Preescolar </a:t>
            </a:r>
          </a:p>
        </p:txBody>
      </p:sp>
      <p:pic>
        <p:nvPicPr>
          <p:cNvPr id="7" name="Imagen 6">
            <a:extLst>
              <a:ext uri="{FF2B5EF4-FFF2-40B4-BE49-F238E27FC236}">
                <a16:creationId xmlns="" xmlns:a16="http://schemas.microsoft.com/office/drawing/2014/main" id="{26898B95-DC82-7D48-8EDF-A28E76CBA173}"/>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9638311" y="2157497"/>
            <a:ext cx="1956158" cy="1271503"/>
          </a:xfrm>
          <a:prstGeom prst="rect">
            <a:avLst/>
          </a:prstGeom>
        </p:spPr>
      </p:pic>
    </p:spTree>
    <p:extLst>
      <p:ext uri="{BB962C8B-B14F-4D97-AF65-F5344CB8AC3E}">
        <p14:creationId xmlns:p14="http://schemas.microsoft.com/office/powerpoint/2010/main" val="8144260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ítulo 1">
            <a:extLst>
              <a:ext uri="{FF2B5EF4-FFF2-40B4-BE49-F238E27FC236}">
                <a16:creationId xmlns="" xmlns:a16="http://schemas.microsoft.com/office/drawing/2014/main" id="{1135E847-299B-DE4A-AC21-7C3EAD89E058}"/>
              </a:ext>
            </a:extLst>
          </p:cNvPr>
          <p:cNvSpPr>
            <a:spLocks noGrp="1"/>
          </p:cNvSpPr>
          <p:nvPr>
            <p:ph type="title"/>
          </p:nvPr>
        </p:nvSpPr>
        <p:spPr>
          <a:xfrm>
            <a:off x="735839" y="375175"/>
            <a:ext cx="6645275" cy="1325563"/>
          </a:xfrm>
        </p:spPr>
        <p:txBody>
          <a:bodyPr/>
          <a:lstStyle/>
          <a:p>
            <a:r>
              <a:rPr lang="es-MX" altLang="es-MX" dirty="0"/>
              <a:t>¿Adivina qué es?</a:t>
            </a:r>
          </a:p>
        </p:txBody>
      </p:sp>
      <p:sp>
        <p:nvSpPr>
          <p:cNvPr id="3" name="Marcador de contenido 2">
            <a:extLst>
              <a:ext uri="{FF2B5EF4-FFF2-40B4-BE49-F238E27FC236}">
                <a16:creationId xmlns="" xmlns:a16="http://schemas.microsoft.com/office/drawing/2014/main" id="{E4813024-1DFF-C04C-BA9F-2030480F1759}"/>
              </a:ext>
            </a:extLst>
          </p:cNvPr>
          <p:cNvSpPr>
            <a:spLocks noGrp="1"/>
          </p:cNvSpPr>
          <p:nvPr>
            <p:ph sz="half" idx="1"/>
          </p:nvPr>
        </p:nvSpPr>
        <p:spPr>
          <a:xfrm>
            <a:off x="806167" y="1730882"/>
            <a:ext cx="8294400" cy="4448175"/>
          </a:xfrm>
        </p:spPr>
        <p:txBody>
          <a:bodyPr rtlCol="0">
            <a:normAutofit fontScale="85000" lnSpcReduction="20000"/>
          </a:bodyPr>
          <a:lstStyle/>
          <a:p>
            <a:pPr marL="0" indent="0" algn="just">
              <a:buNone/>
              <a:defRPr/>
            </a:pPr>
            <a:r>
              <a:rPr lang="es-MX" b="1" dirty="0">
                <a:effectLst>
                  <a:outerShdw blurRad="38100" dist="38100" dir="2700000" algn="tl">
                    <a:srgbClr val="000000">
                      <a:alpha val="43137"/>
                    </a:srgbClr>
                  </a:outerShdw>
                </a:effectLst>
              </a:rPr>
              <a:t>Descripción de la actividad</a:t>
            </a:r>
          </a:p>
          <a:p>
            <a:pPr marL="0" indent="0" algn="just">
              <a:buNone/>
              <a:defRPr/>
            </a:pPr>
            <a:r>
              <a:rPr lang="es-MX" altLang="es-MX" dirty="0">
                <a:solidFill>
                  <a:srgbClr val="000000"/>
                </a:solidFill>
              </a:rPr>
              <a:t>Con una sábana se cubre papá o tutor, el niño le hará preguntas, si la respuesta es “No” se queda inmóvil, y si la respuesta es “Sí” se descubre y persigue al niño para atraparlo. Ejemplo: ¿eres animal?  ¿Eres un súper héroe? ¿eres un medio de transporte? ¿eres una cosa u objeto?</a:t>
            </a:r>
          </a:p>
          <a:p>
            <a:pPr marL="0" indent="0" algn="just">
              <a:buNone/>
              <a:defRPr/>
            </a:pPr>
            <a:r>
              <a:rPr lang="es-MX" altLang="es-MX" dirty="0">
                <a:solidFill>
                  <a:srgbClr val="000000"/>
                </a:solidFill>
              </a:rPr>
              <a:t>A cada participante de la actividad le corresponderá cubrirse con la sábana por lo menos una vez,  puede adoptar la postura que considere adecuada de acuerdo a lo que representa.</a:t>
            </a:r>
          </a:p>
          <a:p>
            <a:pPr marL="0" indent="0" algn="just">
              <a:buNone/>
              <a:defRPr/>
            </a:pPr>
            <a:r>
              <a:rPr lang="es-MX" altLang="es-MX" dirty="0">
                <a:solidFill>
                  <a:srgbClr val="000000"/>
                </a:solidFill>
              </a:rPr>
              <a:t>Reto: será adivinar quién es en máximo en 3 preguntas.</a:t>
            </a:r>
          </a:p>
          <a:p>
            <a:pPr marL="0" indent="0" algn="just">
              <a:buNone/>
              <a:defRPr/>
            </a:pPr>
            <a:endParaRPr lang="es-MX" b="1" dirty="0">
              <a:effectLst>
                <a:outerShdw blurRad="38100" dist="38100" dir="2700000" algn="tl">
                  <a:srgbClr val="000000">
                    <a:alpha val="43137"/>
                  </a:srgbClr>
                </a:outerShdw>
              </a:effectLst>
            </a:endParaRPr>
          </a:p>
          <a:p>
            <a:pPr marL="0" indent="0" algn="just">
              <a:buNone/>
              <a:defRPr/>
            </a:pPr>
            <a:r>
              <a:rPr lang="es-MX" b="1" dirty="0">
                <a:effectLst>
                  <a:outerShdw blurRad="38100" dist="38100" dir="2700000" algn="tl">
                    <a:srgbClr val="000000">
                      <a:alpha val="43137"/>
                    </a:srgbClr>
                  </a:outerShdw>
                </a:effectLst>
              </a:rPr>
              <a:t>Material</a:t>
            </a:r>
          </a:p>
          <a:p>
            <a:pPr marL="0" indent="0" algn="just">
              <a:buNone/>
              <a:defRPr/>
            </a:pPr>
            <a:r>
              <a:rPr lang="es-MX" altLang="es-MX" dirty="0">
                <a:solidFill>
                  <a:srgbClr val="000000"/>
                </a:solidFill>
              </a:rPr>
              <a:t>Una sábana.</a:t>
            </a:r>
          </a:p>
        </p:txBody>
      </p:sp>
      <p:sp>
        <p:nvSpPr>
          <p:cNvPr id="95236" name="Marcador de contenido 3">
            <a:extLst>
              <a:ext uri="{FF2B5EF4-FFF2-40B4-BE49-F238E27FC236}">
                <a16:creationId xmlns="" xmlns:a16="http://schemas.microsoft.com/office/drawing/2014/main" id="{DDA22AD1-A9BC-194A-9928-D98CA4C90BD0}"/>
              </a:ext>
            </a:extLst>
          </p:cNvPr>
          <p:cNvSpPr txBox="1">
            <a:spLocks/>
          </p:cNvSpPr>
          <p:nvPr/>
        </p:nvSpPr>
        <p:spPr bwMode="auto">
          <a:xfrm>
            <a:off x="9795269" y="4805434"/>
            <a:ext cx="1773237" cy="68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AvenirNext LT Pro Regular"/>
              </a:defRPr>
            </a:lvl1pPr>
            <a:lvl2pPr marL="685800" indent="-228600">
              <a:lnSpc>
                <a:spcPct val="90000"/>
              </a:lnSpc>
              <a:spcBef>
                <a:spcPts val="500"/>
              </a:spcBef>
              <a:buFont typeface="Arial" panose="020B0604020202020204" pitchFamily="34" charset="0"/>
              <a:buChar char="•"/>
              <a:defRPr sz="2400">
                <a:solidFill>
                  <a:schemeClr val="tx1"/>
                </a:solidFill>
                <a:latin typeface="AvenirNext LT Pro Regular"/>
              </a:defRPr>
            </a:lvl2pPr>
            <a:lvl3pPr marL="1143000" indent="-228600">
              <a:lnSpc>
                <a:spcPct val="90000"/>
              </a:lnSpc>
              <a:spcBef>
                <a:spcPts val="500"/>
              </a:spcBef>
              <a:buFont typeface="Arial" panose="020B0604020202020204" pitchFamily="34" charset="0"/>
              <a:buChar char="•"/>
              <a:defRPr sz="2000">
                <a:solidFill>
                  <a:schemeClr val="tx1"/>
                </a:solidFill>
                <a:latin typeface="AvenirNext LT Pro Regular"/>
              </a:defRPr>
            </a:lvl3pPr>
            <a:lvl4pPr marL="1600200" indent="-228600">
              <a:lnSpc>
                <a:spcPct val="90000"/>
              </a:lnSpc>
              <a:spcBef>
                <a:spcPts val="500"/>
              </a:spcBef>
              <a:buFont typeface="Arial" panose="020B0604020202020204" pitchFamily="34" charset="0"/>
              <a:buChar char="•"/>
              <a:defRPr>
                <a:solidFill>
                  <a:schemeClr val="tx1"/>
                </a:solidFill>
                <a:latin typeface="AvenirNext LT Pro Regular"/>
              </a:defRPr>
            </a:lvl4pPr>
            <a:lvl5pPr marL="2057400" indent="-228600">
              <a:lnSpc>
                <a:spcPct val="90000"/>
              </a:lnSpc>
              <a:spcBef>
                <a:spcPts val="500"/>
              </a:spcBef>
              <a:buFont typeface="Arial" panose="020B0604020202020204" pitchFamily="34" charset="0"/>
              <a:buChar char="•"/>
              <a:defRPr>
                <a:solidFill>
                  <a:schemeClr val="tx1"/>
                </a:solidFill>
                <a:latin typeface="AvenirNext LT Pro Regular"/>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AvenirNext LT Pro Regular"/>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AvenirNext LT Pro Regular"/>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AvenirNext LT Pro Regular"/>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AvenirNext LT Pro Regular"/>
              </a:defRPr>
            </a:lvl9pPr>
          </a:lstStyle>
          <a:p>
            <a:pPr algn="ctr">
              <a:buNone/>
            </a:pPr>
            <a:r>
              <a:rPr lang="es-MX" altLang="es-MX" sz="2400" b="1" dirty="0">
                <a:solidFill>
                  <a:srgbClr val="000000"/>
                </a:solidFill>
              </a:rPr>
              <a:t>Preescolar</a:t>
            </a:r>
          </a:p>
        </p:txBody>
      </p:sp>
      <p:grpSp>
        <p:nvGrpSpPr>
          <p:cNvPr id="25" name="Grupo 24">
            <a:extLst>
              <a:ext uri="{FF2B5EF4-FFF2-40B4-BE49-F238E27FC236}">
                <a16:creationId xmlns="" xmlns:a16="http://schemas.microsoft.com/office/drawing/2014/main" id="{6B2B15F8-9E90-8F41-BCFD-7FAA7A835608}"/>
              </a:ext>
            </a:extLst>
          </p:cNvPr>
          <p:cNvGrpSpPr/>
          <p:nvPr/>
        </p:nvGrpSpPr>
        <p:grpSpPr>
          <a:xfrm>
            <a:off x="10213341" y="2237500"/>
            <a:ext cx="1172492" cy="1376434"/>
            <a:chOff x="9795269" y="2465797"/>
            <a:chExt cx="1485756" cy="1500027"/>
          </a:xfrm>
        </p:grpSpPr>
        <p:pic>
          <p:nvPicPr>
            <p:cNvPr id="10" name="Imagen 9">
              <a:extLst>
                <a:ext uri="{FF2B5EF4-FFF2-40B4-BE49-F238E27FC236}">
                  <a16:creationId xmlns="" xmlns:a16="http://schemas.microsoft.com/office/drawing/2014/main" id="{E537F96B-5041-9243-9C28-6B90AAEAAA34}"/>
                </a:ext>
              </a:extLst>
            </p:cNvPr>
            <p:cNvPicPr>
              <a:picLocks noChangeAspect="1"/>
            </p:cNvPicPr>
            <p:nvPr/>
          </p:nvPicPr>
          <p:blipFill rotWithShape="1">
            <a:blip r:embed="rId2"/>
            <a:srcRect l="10348" t="10430" r="9924"/>
            <a:stretch/>
          </p:blipFill>
          <p:spPr>
            <a:xfrm>
              <a:off x="9795269" y="2465797"/>
              <a:ext cx="1485756" cy="1500027"/>
            </a:xfrm>
            <a:prstGeom prst="rect">
              <a:avLst/>
            </a:prstGeom>
          </p:spPr>
        </p:pic>
        <p:pic>
          <p:nvPicPr>
            <p:cNvPr id="9" name="Imagen 8">
              <a:extLst>
                <a:ext uri="{FF2B5EF4-FFF2-40B4-BE49-F238E27FC236}">
                  <a16:creationId xmlns="" xmlns:a16="http://schemas.microsoft.com/office/drawing/2014/main" id="{4773E570-402F-9E4C-AC72-6DC5A59EBFDA}"/>
                </a:ext>
              </a:extLst>
            </p:cNvPr>
            <p:cNvPicPr>
              <a:picLocks noChangeAspect="1"/>
            </p:cNvPicPr>
            <p:nvPr/>
          </p:nvPicPr>
          <p:blipFill rotWithShape="1">
            <a:blip r:embed="rId3">
              <a:duotone>
                <a:schemeClr val="bg2">
                  <a:shade val="45000"/>
                  <a:satMod val="135000"/>
                </a:schemeClr>
                <a:prstClr val="white"/>
              </a:duotone>
            </a:blip>
            <a:srcRect l="47817" t="12873"/>
            <a:stretch/>
          </p:blipFill>
          <p:spPr>
            <a:xfrm>
              <a:off x="10088088" y="2874483"/>
              <a:ext cx="630586" cy="789353"/>
            </a:xfrm>
            <a:prstGeom prst="rect">
              <a:avLst/>
            </a:prstGeom>
          </p:spPr>
        </p:pic>
        <p:sp>
          <p:nvSpPr>
            <p:cNvPr id="23" name="Elipse 22">
              <a:extLst>
                <a:ext uri="{FF2B5EF4-FFF2-40B4-BE49-F238E27FC236}">
                  <a16:creationId xmlns="" xmlns:a16="http://schemas.microsoft.com/office/drawing/2014/main" id="{59087104-C565-4747-9C5C-E6C0DE03DB7B}"/>
                </a:ext>
              </a:extLst>
            </p:cNvPr>
            <p:cNvSpPr/>
            <p:nvPr/>
          </p:nvSpPr>
          <p:spPr>
            <a:xfrm>
              <a:off x="10325092" y="3086556"/>
              <a:ext cx="298184" cy="18260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spTree>
    <p:extLst>
      <p:ext uri="{BB962C8B-B14F-4D97-AF65-F5344CB8AC3E}">
        <p14:creationId xmlns:p14="http://schemas.microsoft.com/office/powerpoint/2010/main" val="41446472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ítulo 1">
            <a:extLst>
              <a:ext uri="{FF2B5EF4-FFF2-40B4-BE49-F238E27FC236}">
                <a16:creationId xmlns="" xmlns:a16="http://schemas.microsoft.com/office/drawing/2014/main" id="{823D9192-F071-2F4A-BBD5-00F83F0294D6}"/>
              </a:ext>
            </a:extLst>
          </p:cNvPr>
          <p:cNvSpPr>
            <a:spLocks noGrp="1"/>
          </p:cNvSpPr>
          <p:nvPr>
            <p:ph type="title"/>
          </p:nvPr>
        </p:nvSpPr>
        <p:spPr>
          <a:xfrm>
            <a:off x="896608" y="500063"/>
            <a:ext cx="6645275" cy="1325563"/>
          </a:xfrm>
        </p:spPr>
        <p:txBody>
          <a:bodyPr/>
          <a:lstStyle/>
          <a:p>
            <a:r>
              <a:rPr lang="es-MX" altLang="es-MX"/>
              <a:t>La silueta </a:t>
            </a:r>
            <a:endParaRPr lang="es-MX" altLang="es-MX" dirty="0"/>
          </a:p>
        </p:txBody>
      </p:sp>
      <p:sp>
        <p:nvSpPr>
          <p:cNvPr id="3" name="Marcador de contenido 2">
            <a:extLst>
              <a:ext uri="{FF2B5EF4-FFF2-40B4-BE49-F238E27FC236}">
                <a16:creationId xmlns="" xmlns:a16="http://schemas.microsoft.com/office/drawing/2014/main" id="{B05AAD27-04C0-B44A-9199-FEAD5A0959F4}"/>
              </a:ext>
            </a:extLst>
          </p:cNvPr>
          <p:cNvSpPr>
            <a:spLocks noGrp="1"/>
          </p:cNvSpPr>
          <p:nvPr>
            <p:ph sz="half" idx="1"/>
          </p:nvPr>
        </p:nvSpPr>
        <p:spPr>
          <a:xfrm>
            <a:off x="856410" y="1674901"/>
            <a:ext cx="8294400" cy="4448175"/>
          </a:xfrm>
        </p:spPr>
        <p:txBody>
          <a:bodyPr rtlCol="0">
            <a:normAutofit fontScale="92500" lnSpcReduction="20000"/>
          </a:bodyPr>
          <a:lstStyle/>
          <a:p>
            <a:pPr marL="0" indent="0" algn="just">
              <a:buNone/>
              <a:defRPr/>
            </a:pPr>
            <a:r>
              <a:rPr lang="es-MX" b="1" dirty="0">
                <a:effectLst>
                  <a:outerShdw blurRad="38100" dist="38100" dir="2700000" algn="tl">
                    <a:srgbClr val="000000">
                      <a:alpha val="43137"/>
                    </a:srgbClr>
                  </a:outerShdw>
                </a:effectLst>
              </a:rPr>
              <a:t>Descripción de la actividad</a:t>
            </a:r>
          </a:p>
          <a:p>
            <a:pPr marL="0" indent="0" algn="just">
              <a:buNone/>
              <a:defRPr/>
            </a:pPr>
            <a:r>
              <a:rPr lang="es-MX" altLang="es-MX" dirty="0">
                <a:solidFill>
                  <a:srgbClr val="000000"/>
                </a:solidFill>
              </a:rPr>
              <a:t>Con un gis pintar en el piso la silueta de una persona y a una distancia de 2 metros se ubicarán los participantes de la actividad, a la señal correr a colocarse sobre la parte del cuerpo que mencione algún familiar. Realizarlo por parejas tomados de la mano.</a:t>
            </a:r>
          </a:p>
          <a:p>
            <a:pPr marL="0" indent="0" algn="just">
              <a:buNone/>
              <a:defRPr/>
            </a:pPr>
            <a:r>
              <a:rPr lang="es-MX" altLang="es-MX" dirty="0">
                <a:solidFill>
                  <a:srgbClr val="000000"/>
                </a:solidFill>
              </a:rPr>
              <a:t>Reto:  tocar a un tiempo 3 partes del cuerpo que mencione el familiar.</a:t>
            </a:r>
          </a:p>
          <a:p>
            <a:pPr marL="0" indent="0" algn="just">
              <a:buNone/>
              <a:defRPr/>
            </a:pPr>
            <a:r>
              <a:rPr lang="es-MX" altLang="es-MX" dirty="0">
                <a:solidFill>
                  <a:srgbClr val="000000"/>
                </a:solidFill>
              </a:rPr>
              <a:t>Permitir al niño que proponga de que otra manera se puede pintar la silueta.</a:t>
            </a:r>
            <a:endParaRPr lang="es-MX" dirty="0"/>
          </a:p>
          <a:p>
            <a:pPr marL="0" indent="0" algn="just">
              <a:buNone/>
              <a:defRPr/>
            </a:pPr>
            <a:r>
              <a:rPr lang="es-MX" b="1" dirty="0">
                <a:effectLst>
                  <a:outerShdw blurRad="38100" dist="38100" dir="2700000" algn="tl">
                    <a:srgbClr val="000000">
                      <a:alpha val="43137"/>
                    </a:srgbClr>
                  </a:outerShdw>
                </a:effectLst>
              </a:rPr>
              <a:t>Material</a:t>
            </a:r>
          </a:p>
          <a:p>
            <a:pPr marL="0" indent="0" algn="just">
              <a:buNone/>
              <a:defRPr/>
            </a:pPr>
            <a:r>
              <a:rPr lang="es-MX" altLang="es-MX" dirty="0">
                <a:solidFill>
                  <a:srgbClr val="000000"/>
                </a:solidFill>
              </a:rPr>
              <a:t>Gises o cinta.</a:t>
            </a:r>
            <a:endParaRPr lang="es-MX" dirty="0"/>
          </a:p>
        </p:txBody>
      </p:sp>
      <p:sp>
        <p:nvSpPr>
          <p:cNvPr id="96260" name="Marcador de contenido 3">
            <a:extLst>
              <a:ext uri="{FF2B5EF4-FFF2-40B4-BE49-F238E27FC236}">
                <a16:creationId xmlns="" xmlns:a16="http://schemas.microsoft.com/office/drawing/2014/main" id="{88CEFB4D-E82D-474F-B426-550C50B8BE0F}"/>
              </a:ext>
            </a:extLst>
          </p:cNvPr>
          <p:cNvSpPr txBox="1">
            <a:spLocks/>
          </p:cNvSpPr>
          <p:nvPr/>
        </p:nvSpPr>
        <p:spPr bwMode="auto">
          <a:xfrm>
            <a:off x="9824457" y="5036546"/>
            <a:ext cx="1754188" cy="68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AvenirNext LT Pro Regular"/>
              </a:defRPr>
            </a:lvl1pPr>
            <a:lvl2pPr marL="685800" indent="-228600">
              <a:lnSpc>
                <a:spcPct val="90000"/>
              </a:lnSpc>
              <a:spcBef>
                <a:spcPts val="500"/>
              </a:spcBef>
              <a:buFont typeface="Arial" panose="020B0604020202020204" pitchFamily="34" charset="0"/>
              <a:buChar char="•"/>
              <a:defRPr sz="2400">
                <a:solidFill>
                  <a:schemeClr val="tx1"/>
                </a:solidFill>
                <a:latin typeface="AvenirNext LT Pro Regular"/>
              </a:defRPr>
            </a:lvl2pPr>
            <a:lvl3pPr marL="1143000" indent="-228600">
              <a:lnSpc>
                <a:spcPct val="90000"/>
              </a:lnSpc>
              <a:spcBef>
                <a:spcPts val="500"/>
              </a:spcBef>
              <a:buFont typeface="Arial" panose="020B0604020202020204" pitchFamily="34" charset="0"/>
              <a:buChar char="•"/>
              <a:defRPr sz="2000">
                <a:solidFill>
                  <a:schemeClr val="tx1"/>
                </a:solidFill>
                <a:latin typeface="AvenirNext LT Pro Regular"/>
              </a:defRPr>
            </a:lvl3pPr>
            <a:lvl4pPr marL="1600200" indent="-228600">
              <a:lnSpc>
                <a:spcPct val="90000"/>
              </a:lnSpc>
              <a:spcBef>
                <a:spcPts val="500"/>
              </a:spcBef>
              <a:buFont typeface="Arial" panose="020B0604020202020204" pitchFamily="34" charset="0"/>
              <a:buChar char="•"/>
              <a:defRPr>
                <a:solidFill>
                  <a:schemeClr val="tx1"/>
                </a:solidFill>
                <a:latin typeface="AvenirNext LT Pro Regular"/>
              </a:defRPr>
            </a:lvl4pPr>
            <a:lvl5pPr marL="2057400" indent="-228600">
              <a:lnSpc>
                <a:spcPct val="90000"/>
              </a:lnSpc>
              <a:spcBef>
                <a:spcPts val="500"/>
              </a:spcBef>
              <a:buFont typeface="Arial" panose="020B0604020202020204" pitchFamily="34" charset="0"/>
              <a:buChar char="•"/>
              <a:defRPr>
                <a:solidFill>
                  <a:schemeClr val="tx1"/>
                </a:solidFill>
                <a:latin typeface="AvenirNext LT Pro Regular"/>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AvenirNext LT Pro Regular"/>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AvenirNext LT Pro Regular"/>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AvenirNext LT Pro Regular"/>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AvenirNext LT Pro Regular"/>
              </a:defRPr>
            </a:lvl9pPr>
          </a:lstStyle>
          <a:p>
            <a:pPr algn="ctr">
              <a:buNone/>
            </a:pPr>
            <a:r>
              <a:rPr lang="es-MX" altLang="es-MX" sz="2400" b="1" dirty="0">
                <a:solidFill>
                  <a:srgbClr val="000000"/>
                </a:solidFill>
              </a:rPr>
              <a:t>Preescolar</a:t>
            </a:r>
          </a:p>
        </p:txBody>
      </p:sp>
      <p:pic>
        <p:nvPicPr>
          <p:cNvPr id="5" name="Imagen 4">
            <a:extLst>
              <a:ext uri="{FF2B5EF4-FFF2-40B4-BE49-F238E27FC236}">
                <a16:creationId xmlns="" xmlns:a16="http://schemas.microsoft.com/office/drawing/2014/main" id="{B4E7A305-DF29-0A48-9AAD-D61CC0F91D8E}"/>
              </a:ext>
            </a:extLst>
          </p:cNvPr>
          <p:cNvPicPr>
            <a:picLocks noChangeAspect="1"/>
          </p:cNvPicPr>
          <p:nvPr/>
        </p:nvPicPr>
        <p:blipFill rotWithShape="1">
          <a:blip r:embed="rId2"/>
          <a:srcRect l="14962" t="4516" r="7419" b="7700"/>
          <a:stretch/>
        </p:blipFill>
        <p:spPr>
          <a:xfrm>
            <a:off x="10145819" y="2099256"/>
            <a:ext cx="1189771" cy="1329744"/>
          </a:xfrm>
          <a:prstGeom prst="rect">
            <a:avLst/>
          </a:prstGeom>
        </p:spPr>
      </p:pic>
    </p:spTree>
    <p:extLst>
      <p:ext uri="{BB962C8B-B14F-4D97-AF65-F5344CB8AC3E}">
        <p14:creationId xmlns:p14="http://schemas.microsoft.com/office/powerpoint/2010/main" val="17478667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4B8380AC-2C4E-42C1-96CB-F7C07B2A2C4E}"/>
              </a:ext>
            </a:extLst>
          </p:cNvPr>
          <p:cNvSpPr>
            <a:spLocks noGrp="1"/>
          </p:cNvSpPr>
          <p:nvPr>
            <p:ph type="ctrTitle"/>
          </p:nvPr>
        </p:nvSpPr>
        <p:spPr>
          <a:xfrm>
            <a:off x="227898" y="1004651"/>
            <a:ext cx="8077217" cy="1429029"/>
          </a:xfrm>
        </p:spPr>
        <p:txBody>
          <a:bodyPr>
            <a:normAutofit fontScale="90000"/>
          </a:bodyPr>
          <a:lstStyle/>
          <a:p>
            <a:r>
              <a:rPr lang="es-MX" b="1" dirty="0"/>
              <a:t>Primaria</a:t>
            </a:r>
            <a:br>
              <a:rPr lang="es-MX" b="1" dirty="0"/>
            </a:br>
            <a:r>
              <a:rPr lang="es-MX" b="1" dirty="0"/>
              <a:t>Primer ciclo </a:t>
            </a:r>
            <a:br>
              <a:rPr lang="es-MX" b="1" dirty="0"/>
            </a:br>
            <a:r>
              <a:rPr lang="es-MX" b="1" dirty="0"/>
              <a:t>1º y 2º </a:t>
            </a:r>
          </a:p>
        </p:txBody>
      </p:sp>
      <p:sp>
        <p:nvSpPr>
          <p:cNvPr id="3" name="Subtítulo 2">
            <a:extLst>
              <a:ext uri="{FF2B5EF4-FFF2-40B4-BE49-F238E27FC236}">
                <a16:creationId xmlns="" xmlns:a16="http://schemas.microsoft.com/office/drawing/2014/main" id="{B858B7C1-9B88-4FA8-812B-7FC2D765DAD0}"/>
              </a:ext>
            </a:extLst>
          </p:cNvPr>
          <p:cNvSpPr>
            <a:spLocks noGrp="1"/>
          </p:cNvSpPr>
          <p:nvPr>
            <p:ph type="subTitle" idx="1"/>
          </p:nvPr>
        </p:nvSpPr>
        <p:spPr>
          <a:xfrm>
            <a:off x="970208" y="4294710"/>
            <a:ext cx="9144000" cy="1655762"/>
          </a:xfrm>
        </p:spPr>
        <p:txBody>
          <a:bodyPr/>
          <a:lstStyle/>
          <a:p>
            <a:r>
              <a:rPr lang="es-MX" dirty="0"/>
              <a:t>Educación Física en Casa</a:t>
            </a:r>
          </a:p>
        </p:txBody>
      </p:sp>
      <p:pic>
        <p:nvPicPr>
          <p:cNvPr id="5" name="Imagen 4" descr="Imagen que contiene ventana, azul&#10;&#10;Descripción generada automáticamente">
            <a:extLst>
              <a:ext uri="{FF2B5EF4-FFF2-40B4-BE49-F238E27FC236}">
                <a16:creationId xmlns="" xmlns:a16="http://schemas.microsoft.com/office/drawing/2014/main" id="{ECD1552F-00E2-4923-BA3D-8991379476F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0357" y="3944938"/>
            <a:ext cx="2447286" cy="2328203"/>
          </a:xfrm>
          <a:prstGeom prst="rect">
            <a:avLst/>
          </a:prstGeom>
        </p:spPr>
      </p:pic>
      <p:pic>
        <p:nvPicPr>
          <p:cNvPr id="6" name="Imagen 5">
            <a:extLst>
              <a:ext uri="{FF2B5EF4-FFF2-40B4-BE49-F238E27FC236}">
                <a16:creationId xmlns="" xmlns:a16="http://schemas.microsoft.com/office/drawing/2014/main" id="{BA7D669C-DA59-DC4B-813E-FB4E500E97BD}"/>
              </a:ext>
            </a:extLst>
          </p:cNvPr>
          <p:cNvPicPr>
            <a:picLocks noChangeAspect="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tretch>
            <a:fillRect/>
          </a:stretch>
        </p:blipFill>
        <p:spPr>
          <a:xfrm>
            <a:off x="8006919" y="3944936"/>
            <a:ext cx="813298" cy="768821"/>
          </a:xfrm>
          <a:prstGeom prst="rect">
            <a:avLst/>
          </a:prstGeom>
        </p:spPr>
      </p:pic>
    </p:spTree>
    <p:extLst>
      <p:ext uri="{BB962C8B-B14F-4D97-AF65-F5344CB8AC3E}">
        <p14:creationId xmlns:p14="http://schemas.microsoft.com/office/powerpoint/2010/main" val="11576396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84E505DC-EB08-4D10-93FB-FE5663643407}"/>
              </a:ext>
            </a:extLst>
          </p:cNvPr>
          <p:cNvSpPr>
            <a:spLocks noGrp="1"/>
          </p:cNvSpPr>
          <p:nvPr>
            <p:ph type="title"/>
          </p:nvPr>
        </p:nvSpPr>
        <p:spPr/>
        <p:txBody>
          <a:bodyPr/>
          <a:lstStyle/>
          <a:p>
            <a:r>
              <a:rPr lang="es-MX" dirty="0"/>
              <a:t>Gemelos</a:t>
            </a:r>
          </a:p>
        </p:txBody>
      </p:sp>
      <p:sp>
        <p:nvSpPr>
          <p:cNvPr id="3" name="Marcador de contenido 2">
            <a:extLst>
              <a:ext uri="{FF2B5EF4-FFF2-40B4-BE49-F238E27FC236}">
                <a16:creationId xmlns="" xmlns:a16="http://schemas.microsoft.com/office/drawing/2014/main" id="{02DD1CF9-3853-4A71-B997-4A37AC2B204C}"/>
              </a:ext>
            </a:extLst>
          </p:cNvPr>
          <p:cNvSpPr>
            <a:spLocks noGrp="1"/>
          </p:cNvSpPr>
          <p:nvPr>
            <p:ph sz="half" idx="1"/>
          </p:nvPr>
        </p:nvSpPr>
        <p:spPr>
          <a:xfrm>
            <a:off x="838200" y="1825625"/>
            <a:ext cx="8291286" cy="4448566"/>
          </a:xfrm>
        </p:spPr>
        <p:txBody>
          <a:bodyPr>
            <a:normAutofit fontScale="92500" lnSpcReduction="10000"/>
          </a:bodyPr>
          <a:lstStyle/>
          <a:p>
            <a:pPr marL="0" indent="0">
              <a:buNone/>
            </a:pPr>
            <a:r>
              <a:rPr lang="es-MX" b="1" dirty="0">
                <a:effectLst>
                  <a:outerShdw blurRad="38100" dist="38100" dir="2700000" algn="tl">
                    <a:srgbClr val="000000">
                      <a:alpha val="43137"/>
                    </a:srgbClr>
                  </a:outerShdw>
                </a:effectLst>
              </a:rPr>
              <a:t>Descripción de la actividad</a:t>
            </a:r>
          </a:p>
          <a:p>
            <a:pPr marL="0" lvl="0" indent="0" algn="just">
              <a:buNone/>
            </a:pPr>
            <a:r>
              <a:rPr lang="es-MX" dirty="0"/>
              <a:t>En parejas (mamá-hijo, papá-mamá, papá-hijo, etc.) sostengan una pelota con su cuerpo y sigan una carrera de obstáculos formados con sillas, juguetes, almohadas. ¿Qué equipo es el más rápido? ¿Qué equipo se las arregla para </a:t>
            </a:r>
            <a:r>
              <a:rPr lang="es-MX" sz="2600" dirty="0"/>
              <a:t>hacer</a:t>
            </a:r>
            <a:r>
              <a:rPr lang="es-MX" dirty="0"/>
              <a:t> esto sin que se caiga la pelota?</a:t>
            </a:r>
          </a:p>
          <a:p>
            <a:pPr marL="0" lvl="0" indent="0" algn="just">
              <a:buNone/>
            </a:pPr>
            <a:r>
              <a:rPr lang="es-MX" dirty="0"/>
              <a:t>Para aumentar la diversión y la dificultad se puede añadir una variación al recorrido colocando más obstáculos y en diferentes direcciones.</a:t>
            </a:r>
          </a:p>
          <a:p>
            <a:pPr marL="0" indent="0">
              <a:buNone/>
            </a:pPr>
            <a:r>
              <a:rPr lang="es-MX" b="1" dirty="0">
                <a:effectLst>
                  <a:outerShdw blurRad="38100" dist="38100" dir="2700000" algn="tl">
                    <a:srgbClr val="000000">
                      <a:alpha val="43137"/>
                    </a:srgbClr>
                  </a:outerShdw>
                </a:effectLst>
              </a:rPr>
              <a:t>Material</a:t>
            </a:r>
          </a:p>
          <a:p>
            <a:pPr marL="0" indent="0">
              <a:buNone/>
            </a:pPr>
            <a:r>
              <a:rPr lang="es-MX" dirty="0"/>
              <a:t>Pelotas, sillas, juguetes, almohadas.</a:t>
            </a:r>
          </a:p>
        </p:txBody>
      </p:sp>
      <p:sp>
        <p:nvSpPr>
          <p:cNvPr id="4" name="Marcador de contenido 3">
            <a:extLst>
              <a:ext uri="{FF2B5EF4-FFF2-40B4-BE49-F238E27FC236}">
                <a16:creationId xmlns="" xmlns:a16="http://schemas.microsoft.com/office/drawing/2014/main" id="{2FA4ED88-C4C1-47E3-916E-1F0ECB675269}"/>
              </a:ext>
            </a:extLst>
          </p:cNvPr>
          <p:cNvSpPr>
            <a:spLocks noGrp="1"/>
          </p:cNvSpPr>
          <p:nvPr>
            <p:ph sz="half" idx="2"/>
          </p:nvPr>
        </p:nvSpPr>
        <p:spPr>
          <a:xfrm>
            <a:off x="9434286" y="1825625"/>
            <a:ext cx="1919513" cy="1919061"/>
          </a:xfrm>
        </p:spPr>
        <p:txBody>
          <a:bodyPr>
            <a:normAutofit fontScale="92500" lnSpcReduction="10000"/>
          </a:bodyPr>
          <a:lstStyle/>
          <a:p>
            <a:r>
              <a:rPr lang="es-MX" dirty="0"/>
              <a:t>Imagen de la actividad</a:t>
            </a:r>
          </a:p>
        </p:txBody>
      </p:sp>
      <p:sp>
        <p:nvSpPr>
          <p:cNvPr id="9" name="Marcador de contenido 3">
            <a:extLst>
              <a:ext uri="{FF2B5EF4-FFF2-40B4-BE49-F238E27FC236}">
                <a16:creationId xmlns="" xmlns:a16="http://schemas.microsoft.com/office/drawing/2014/main" id="{05B72426-8A07-4F86-BE7A-E678BBE4C665}"/>
              </a:ext>
            </a:extLst>
          </p:cNvPr>
          <p:cNvSpPr txBox="1">
            <a:spLocks/>
          </p:cNvSpPr>
          <p:nvPr/>
        </p:nvSpPr>
        <p:spPr>
          <a:xfrm>
            <a:off x="9698182" y="4925506"/>
            <a:ext cx="1919513" cy="687503"/>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MX" sz="2400" b="1" dirty="0"/>
              <a:t>Primer ciclo</a:t>
            </a:r>
          </a:p>
          <a:p>
            <a:pPr marL="0" indent="0" algn="ctr">
              <a:buNone/>
            </a:pPr>
            <a:r>
              <a:rPr lang="es-MX" sz="2400" b="1" dirty="0"/>
              <a:t>1° y 2°</a:t>
            </a:r>
          </a:p>
        </p:txBody>
      </p:sp>
      <p:pic>
        <p:nvPicPr>
          <p:cNvPr id="5" name="Imagen 4">
            <a:extLst>
              <a:ext uri="{FF2B5EF4-FFF2-40B4-BE49-F238E27FC236}">
                <a16:creationId xmlns="" xmlns:a16="http://schemas.microsoft.com/office/drawing/2014/main" id="{1DBA2667-D501-A14C-A5C7-795984888100}"/>
              </a:ext>
            </a:extLst>
          </p:cNvPr>
          <p:cNvPicPr>
            <a:picLocks noChangeAspect="1"/>
          </p:cNvPicPr>
          <p:nvPr/>
        </p:nvPicPr>
        <p:blipFill>
          <a:blip r:embed="rId2"/>
          <a:stretch>
            <a:fillRect/>
          </a:stretch>
        </p:blipFill>
        <p:spPr>
          <a:xfrm>
            <a:off x="9434999" y="1690688"/>
            <a:ext cx="1827386" cy="1918800"/>
          </a:xfrm>
          <a:prstGeom prst="rect">
            <a:avLst/>
          </a:prstGeom>
        </p:spPr>
      </p:pic>
    </p:spTree>
    <p:extLst>
      <p:ext uri="{BB962C8B-B14F-4D97-AF65-F5344CB8AC3E}">
        <p14:creationId xmlns:p14="http://schemas.microsoft.com/office/powerpoint/2010/main" val="30679346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84E505DC-EB08-4D10-93FB-FE5663643407}"/>
              </a:ext>
            </a:extLst>
          </p:cNvPr>
          <p:cNvSpPr>
            <a:spLocks noGrp="1"/>
          </p:cNvSpPr>
          <p:nvPr>
            <p:ph type="title"/>
          </p:nvPr>
        </p:nvSpPr>
        <p:spPr/>
        <p:txBody>
          <a:bodyPr/>
          <a:lstStyle/>
          <a:p>
            <a:r>
              <a:rPr lang="es-MX" dirty="0"/>
              <a:t>La culebrita</a:t>
            </a:r>
          </a:p>
        </p:txBody>
      </p:sp>
      <p:sp>
        <p:nvSpPr>
          <p:cNvPr id="3" name="Marcador de contenido 2">
            <a:extLst>
              <a:ext uri="{FF2B5EF4-FFF2-40B4-BE49-F238E27FC236}">
                <a16:creationId xmlns="" xmlns:a16="http://schemas.microsoft.com/office/drawing/2014/main" id="{02DD1CF9-3853-4A71-B997-4A37AC2B204C}"/>
              </a:ext>
            </a:extLst>
          </p:cNvPr>
          <p:cNvSpPr>
            <a:spLocks noGrp="1"/>
          </p:cNvSpPr>
          <p:nvPr>
            <p:ph sz="half" idx="1"/>
          </p:nvPr>
        </p:nvSpPr>
        <p:spPr>
          <a:xfrm>
            <a:off x="838200" y="1825625"/>
            <a:ext cx="8291286" cy="4448566"/>
          </a:xfrm>
        </p:spPr>
        <p:txBody>
          <a:bodyPr>
            <a:normAutofit fontScale="85000" lnSpcReduction="10000"/>
          </a:bodyPr>
          <a:lstStyle/>
          <a:p>
            <a:pPr marL="0" indent="0">
              <a:buNone/>
            </a:pPr>
            <a:r>
              <a:rPr lang="es-MX" b="1" dirty="0">
                <a:effectLst>
                  <a:outerShdw blurRad="38100" dist="38100" dir="2700000" algn="tl">
                    <a:srgbClr val="000000">
                      <a:alpha val="43137"/>
                    </a:srgbClr>
                  </a:outerShdw>
                </a:effectLst>
              </a:rPr>
              <a:t>Descripción de la actividad</a:t>
            </a:r>
          </a:p>
          <a:p>
            <a:pPr marL="0" indent="0" algn="just">
              <a:lnSpc>
                <a:spcPct val="100000"/>
              </a:lnSpc>
              <a:buNone/>
            </a:pPr>
            <a:r>
              <a:rPr lang="es-ES_tradnl" dirty="0"/>
              <a:t>Por parejas, uno se coloca una cuerda, listón largo, mecate o tela atrás y sujeta entre el pantalón, el compañero intentará pisarla para quitarla; quien posee la culebrita deberá evitar que se la quiten, pueden desplazarse por el espacio, la condición es que ninguno puede agarrar la cuerda con las manos, si consigue quitarla se invierten los roles.</a:t>
            </a:r>
            <a:endParaRPr lang="es-MX" dirty="0"/>
          </a:p>
          <a:p>
            <a:pPr marL="0" indent="0" algn="just">
              <a:lnSpc>
                <a:spcPct val="100000"/>
              </a:lnSpc>
              <a:buNone/>
            </a:pPr>
            <a:r>
              <a:rPr lang="es-ES_tradnl" dirty="0"/>
              <a:t>También se puede desarrollar el juego todos contra todos, hacer equipos o bien crear nuevas propuestas del juego.</a:t>
            </a:r>
            <a:endParaRPr lang="es-MX" dirty="0"/>
          </a:p>
          <a:p>
            <a:pPr marL="0" indent="0">
              <a:buNone/>
            </a:pPr>
            <a:r>
              <a:rPr lang="es-MX" b="1" dirty="0">
                <a:effectLst>
                  <a:outerShdw blurRad="38100" dist="38100" dir="2700000" algn="tl">
                    <a:srgbClr val="000000">
                      <a:alpha val="43137"/>
                    </a:srgbClr>
                  </a:outerShdw>
                </a:effectLst>
              </a:rPr>
              <a:t>Material</a:t>
            </a:r>
          </a:p>
          <a:p>
            <a:pPr marL="0" indent="0">
              <a:buNone/>
            </a:pPr>
            <a:r>
              <a:rPr lang="es-MX" dirty="0"/>
              <a:t>Cuerda, listón largo, mecate o pedazo de tela.</a:t>
            </a:r>
          </a:p>
        </p:txBody>
      </p:sp>
      <p:sp>
        <p:nvSpPr>
          <p:cNvPr id="9" name="Marcador de contenido 3">
            <a:extLst>
              <a:ext uri="{FF2B5EF4-FFF2-40B4-BE49-F238E27FC236}">
                <a16:creationId xmlns="" xmlns:a16="http://schemas.microsoft.com/office/drawing/2014/main" id="{05B72426-8A07-4F86-BE7A-E678BBE4C665}"/>
              </a:ext>
            </a:extLst>
          </p:cNvPr>
          <p:cNvSpPr txBox="1">
            <a:spLocks/>
          </p:cNvSpPr>
          <p:nvPr/>
        </p:nvSpPr>
        <p:spPr>
          <a:xfrm>
            <a:off x="9698182" y="4925506"/>
            <a:ext cx="1919513" cy="687503"/>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MX" sz="2400" b="1" dirty="0"/>
              <a:t>Primer ciclo</a:t>
            </a:r>
          </a:p>
          <a:p>
            <a:pPr marL="0" indent="0" algn="ctr">
              <a:buNone/>
            </a:pPr>
            <a:r>
              <a:rPr lang="es-MX" sz="2400" b="1" dirty="0"/>
              <a:t>1° y 2°</a:t>
            </a:r>
          </a:p>
        </p:txBody>
      </p:sp>
      <p:pic>
        <p:nvPicPr>
          <p:cNvPr id="5" name="Imagen 4">
            <a:extLst>
              <a:ext uri="{FF2B5EF4-FFF2-40B4-BE49-F238E27FC236}">
                <a16:creationId xmlns="" xmlns:a16="http://schemas.microsoft.com/office/drawing/2014/main" id="{1DBA2667-D501-A14C-A5C7-795984888100}"/>
              </a:ext>
            </a:extLst>
          </p:cNvPr>
          <p:cNvPicPr>
            <a:picLocks/>
          </p:cNvPicPr>
          <p:nvPr/>
        </p:nvPicPr>
        <p:blipFill>
          <a:blip r:embed="rId2">
            <a:extLst>
              <a:ext uri="{28A0092B-C50C-407E-A947-70E740481C1C}">
                <a14:useLocalDpi xmlns:a14="http://schemas.microsoft.com/office/drawing/2010/main" val="0"/>
              </a:ext>
            </a:extLst>
          </a:blip>
          <a:srcRect/>
          <a:stretch/>
        </p:blipFill>
        <p:spPr>
          <a:xfrm>
            <a:off x="9434999" y="1853706"/>
            <a:ext cx="1918800" cy="1918800"/>
          </a:xfrm>
          <a:prstGeom prst="rect">
            <a:avLst/>
          </a:prstGeom>
        </p:spPr>
      </p:pic>
    </p:spTree>
    <p:extLst>
      <p:ext uri="{BB962C8B-B14F-4D97-AF65-F5344CB8AC3E}">
        <p14:creationId xmlns:p14="http://schemas.microsoft.com/office/powerpoint/2010/main" val="12269513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84E505DC-EB08-4D10-93FB-FE5663643407}"/>
              </a:ext>
            </a:extLst>
          </p:cNvPr>
          <p:cNvSpPr>
            <a:spLocks noGrp="1"/>
          </p:cNvSpPr>
          <p:nvPr>
            <p:ph type="title"/>
          </p:nvPr>
        </p:nvSpPr>
        <p:spPr>
          <a:xfrm>
            <a:off x="838200" y="296885"/>
            <a:ext cx="8859982" cy="1325563"/>
          </a:xfrm>
        </p:spPr>
        <p:txBody>
          <a:bodyPr/>
          <a:lstStyle/>
          <a:p>
            <a:r>
              <a:rPr lang="es-MX" dirty="0"/>
              <a:t>Al ritmo de la música</a:t>
            </a:r>
          </a:p>
        </p:txBody>
      </p:sp>
      <p:sp>
        <p:nvSpPr>
          <p:cNvPr id="3" name="Marcador de contenido 2">
            <a:extLst>
              <a:ext uri="{FF2B5EF4-FFF2-40B4-BE49-F238E27FC236}">
                <a16:creationId xmlns="" xmlns:a16="http://schemas.microsoft.com/office/drawing/2014/main" id="{02DD1CF9-3853-4A71-B997-4A37AC2B204C}"/>
              </a:ext>
            </a:extLst>
          </p:cNvPr>
          <p:cNvSpPr>
            <a:spLocks noGrp="1"/>
          </p:cNvSpPr>
          <p:nvPr>
            <p:ph sz="half" idx="1"/>
          </p:nvPr>
        </p:nvSpPr>
        <p:spPr>
          <a:xfrm>
            <a:off x="838200" y="1254967"/>
            <a:ext cx="8291286" cy="4448566"/>
          </a:xfrm>
        </p:spPr>
        <p:txBody>
          <a:bodyPr>
            <a:noAutofit/>
          </a:bodyPr>
          <a:lstStyle/>
          <a:p>
            <a:pPr marL="0" indent="0">
              <a:lnSpc>
                <a:spcPct val="100000"/>
              </a:lnSpc>
              <a:buNone/>
            </a:pPr>
            <a:r>
              <a:rPr lang="es-MX" sz="2400" b="1" dirty="0">
                <a:effectLst>
                  <a:outerShdw blurRad="38100" dist="38100" dir="2700000" algn="tl">
                    <a:srgbClr val="000000">
                      <a:alpha val="43137"/>
                    </a:srgbClr>
                  </a:outerShdw>
                </a:effectLst>
              </a:rPr>
              <a:t>Descripción de la actividad</a:t>
            </a:r>
          </a:p>
          <a:p>
            <a:pPr marL="0" indent="0" algn="just">
              <a:lnSpc>
                <a:spcPct val="110000"/>
              </a:lnSpc>
              <a:buNone/>
            </a:pPr>
            <a:r>
              <a:rPr lang="es-ES_tradnl" sz="2000" dirty="0"/>
              <a:t>Al ritmo de la música se desplazan por el espacio disponible con un pedazo de cartón, tela o almohada, cuando la música para deberán subirse al cartón en la posición que indique quien dirige el juego.</a:t>
            </a:r>
          </a:p>
          <a:p>
            <a:pPr marL="0" indent="0" algn="just">
              <a:lnSpc>
                <a:spcPct val="110000"/>
              </a:lnSpc>
              <a:buNone/>
            </a:pPr>
            <a:r>
              <a:rPr lang="es-ES_tradnl" sz="2000" dirty="0"/>
              <a:t>Colocar los cartones o telas en el piso, desplazarse al ritmo de la música por todo el espacio y cuando esta se detenga, llegar y colocarse sobre estos, posteriormente ir eliminando material del juego hasta que quede solo uno.</a:t>
            </a:r>
          </a:p>
          <a:p>
            <a:pPr marL="0" indent="0" algn="just">
              <a:lnSpc>
                <a:spcPct val="110000"/>
              </a:lnSpc>
              <a:buNone/>
            </a:pPr>
            <a:r>
              <a:rPr lang="es-ES_tradnl" sz="2000" dirty="0"/>
              <a:t>En filas y numerados por treinta segundos el primero de la fila inventa movimientos al ritmo de la música y los demás lo imitan, para posteriormente el 2 y luego el 3, hasta que todos los miembros de la familia hayan creado movimientos.</a:t>
            </a:r>
          </a:p>
          <a:p>
            <a:pPr marL="0" indent="0" algn="just">
              <a:lnSpc>
                <a:spcPct val="100000"/>
              </a:lnSpc>
              <a:buNone/>
            </a:pPr>
            <a:r>
              <a:rPr lang="es-MX" sz="2400" b="1" dirty="0">
                <a:effectLst>
                  <a:outerShdw blurRad="38100" dist="38100" dir="2700000" algn="tl">
                    <a:srgbClr val="000000">
                      <a:alpha val="43137"/>
                    </a:srgbClr>
                  </a:outerShdw>
                </a:effectLst>
              </a:rPr>
              <a:t>Material</a:t>
            </a:r>
          </a:p>
          <a:p>
            <a:pPr marL="0" indent="0">
              <a:lnSpc>
                <a:spcPct val="100000"/>
              </a:lnSpc>
              <a:spcBef>
                <a:spcPts val="0"/>
              </a:spcBef>
              <a:buNone/>
            </a:pPr>
            <a:r>
              <a:rPr lang="es-MX" sz="1800" dirty="0"/>
              <a:t>Cartón, tela o almohada.</a:t>
            </a:r>
          </a:p>
        </p:txBody>
      </p:sp>
      <p:sp>
        <p:nvSpPr>
          <p:cNvPr id="9" name="Marcador de contenido 3">
            <a:extLst>
              <a:ext uri="{FF2B5EF4-FFF2-40B4-BE49-F238E27FC236}">
                <a16:creationId xmlns="" xmlns:a16="http://schemas.microsoft.com/office/drawing/2014/main" id="{05B72426-8A07-4F86-BE7A-E678BBE4C665}"/>
              </a:ext>
            </a:extLst>
          </p:cNvPr>
          <p:cNvSpPr txBox="1">
            <a:spLocks/>
          </p:cNvSpPr>
          <p:nvPr/>
        </p:nvSpPr>
        <p:spPr>
          <a:xfrm>
            <a:off x="9698182" y="4925506"/>
            <a:ext cx="1919513" cy="687503"/>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MX" sz="2400" b="1" dirty="0"/>
              <a:t>Primer ciclo</a:t>
            </a:r>
          </a:p>
          <a:p>
            <a:pPr marL="0" indent="0" algn="ctr">
              <a:buNone/>
            </a:pPr>
            <a:r>
              <a:rPr lang="es-MX" sz="2400" b="1" dirty="0"/>
              <a:t>1° y 2°</a:t>
            </a:r>
          </a:p>
        </p:txBody>
      </p:sp>
      <p:pic>
        <p:nvPicPr>
          <p:cNvPr id="5" name="Imagen 4">
            <a:extLst>
              <a:ext uri="{FF2B5EF4-FFF2-40B4-BE49-F238E27FC236}">
                <a16:creationId xmlns="" xmlns:a16="http://schemas.microsoft.com/office/drawing/2014/main" id="{1DBA2667-D501-A14C-A5C7-795984888100}"/>
              </a:ext>
            </a:extLst>
          </p:cNvPr>
          <p:cNvPicPr>
            <a:picLocks/>
          </p:cNvPicPr>
          <p:nvPr/>
        </p:nvPicPr>
        <p:blipFill>
          <a:blip r:embed="rId2">
            <a:extLst>
              <a:ext uri="{28A0092B-C50C-407E-A947-70E740481C1C}">
                <a14:useLocalDpi xmlns:a14="http://schemas.microsoft.com/office/drawing/2010/main" val="0"/>
              </a:ext>
            </a:extLst>
          </a:blip>
          <a:srcRect/>
          <a:stretch/>
        </p:blipFill>
        <p:spPr>
          <a:xfrm>
            <a:off x="9530939" y="2136729"/>
            <a:ext cx="1918800" cy="1918800"/>
          </a:xfrm>
          <a:prstGeom prst="rect">
            <a:avLst/>
          </a:prstGeom>
        </p:spPr>
      </p:pic>
    </p:spTree>
    <p:extLst>
      <p:ext uri="{BB962C8B-B14F-4D97-AF65-F5344CB8AC3E}">
        <p14:creationId xmlns:p14="http://schemas.microsoft.com/office/powerpoint/2010/main" val="17562035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D3007260-5056-4D2E-A6D8-F7520DF31DF5}"/>
              </a:ext>
            </a:extLst>
          </p:cNvPr>
          <p:cNvSpPr>
            <a:spLocks noGrp="1"/>
          </p:cNvSpPr>
          <p:nvPr>
            <p:ph type="title"/>
          </p:nvPr>
        </p:nvSpPr>
        <p:spPr/>
        <p:txBody>
          <a:bodyPr/>
          <a:lstStyle/>
          <a:p>
            <a:r>
              <a:rPr lang="es-MX" dirty="0"/>
              <a:t>¿En qué nos basamos?</a:t>
            </a:r>
          </a:p>
        </p:txBody>
      </p:sp>
      <p:sp>
        <p:nvSpPr>
          <p:cNvPr id="3" name="Marcador de contenido 2">
            <a:extLst>
              <a:ext uri="{FF2B5EF4-FFF2-40B4-BE49-F238E27FC236}">
                <a16:creationId xmlns="" xmlns:a16="http://schemas.microsoft.com/office/drawing/2014/main" id="{387355C1-F7F4-4CE4-BB16-63AD609CCF6F}"/>
              </a:ext>
            </a:extLst>
          </p:cNvPr>
          <p:cNvSpPr>
            <a:spLocks noGrp="1"/>
          </p:cNvSpPr>
          <p:nvPr>
            <p:ph idx="1"/>
          </p:nvPr>
        </p:nvSpPr>
        <p:spPr/>
        <p:txBody>
          <a:bodyPr>
            <a:normAutofit/>
          </a:bodyPr>
          <a:lstStyle/>
          <a:p>
            <a:pPr algn="just"/>
            <a:r>
              <a:rPr lang="es-MX" dirty="0"/>
              <a:t>De acuerdo al programa oficial, falta desarrollar el último bloque de trabajo, correspondiente al componente curricular “Creatividad en la acción motriz”.</a:t>
            </a:r>
          </a:p>
          <a:p>
            <a:pPr algn="just"/>
            <a:r>
              <a:rPr lang="es-MX" dirty="0"/>
              <a:t>Esto implica: “</a:t>
            </a:r>
            <a:r>
              <a:rPr lang="es-MX" i="1" dirty="0"/>
              <a:t>que niñas, niños y adolescentes generen distintas propuestas, seleccionen las más apropiadas de acuerdo con cada problema o situación, las pongan en marcha, las organicen y, en todo caso, las reestructuren otorgándoles un toque personal, auténtico y creativo a su desempeño, lo cual implica procesos de decisión, intención y anticipación</a:t>
            </a:r>
            <a:r>
              <a:rPr lang="es-MX" dirty="0"/>
              <a:t>”.    </a:t>
            </a:r>
          </a:p>
        </p:txBody>
      </p:sp>
    </p:spTree>
    <p:extLst>
      <p:ext uri="{BB962C8B-B14F-4D97-AF65-F5344CB8AC3E}">
        <p14:creationId xmlns:p14="http://schemas.microsoft.com/office/powerpoint/2010/main" val="38276723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84E505DC-EB08-4D10-93FB-FE5663643407}"/>
              </a:ext>
            </a:extLst>
          </p:cNvPr>
          <p:cNvSpPr>
            <a:spLocks noGrp="1"/>
          </p:cNvSpPr>
          <p:nvPr>
            <p:ph type="title"/>
          </p:nvPr>
        </p:nvSpPr>
        <p:spPr/>
        <p:txBody>
          <a:bodyPr/>
          <a:lstStyle/>
          <a:p>
            <a:r>
              <a:rPr lang="es-MX" dirty="0"/>
              <a:t>Los matamoscas</a:t>
            </a:r>
          </a:p>
        </p:txBody>
      </p:sp>
      <p:sp>
        <p:nvSpPr>
          <p:cNvPr id="3" name="Marcador de contenido 2">
            <a:extLst>
              <a:ext uri="{FF2B5EF4-FFF2-40B4-BE49-F238E27FC236}">
                <a16:creationId xmlns="" xmlns:a16="http://schemas.microsoft.com/office/drawing/2014/main" id="{02DD1CF9-3853-4A71-B997-4A37AC2B204C}"/>
              </a:ext>
            </a:extLst>
          </p:cNvPr>
          <p:cNvSpPr>
            <a:spLocks noGrp="1"/>
          </p:cNvSpPr>
          <p:nvPr>
            <p:ph sz="half" idx="1"/>
          </p:nvPr>
        </p:nvSpPr>
        <p:spPr>
          <a:xfrm>
            <a:off x="838200" y="1825625"/>
            <a:ext cx="8291286" cy="4448566"/>
          </a:xfrm>
        </p:spPr>
        <p:txBody>
          <a:bodyPr>
            <a:normAutofit/>
          </a:bodyPr>
          <a:lstStyle/>
          <a:p>
            <a:pPr marL="0" indent="0">
              <a:buNone/>
            </a:pPr>
            <a:r>
              <a:rPr lang="es-MX" b="1" dirty="0">
                <a:effectLst>
                  <a:outerShdw blurRad="38100" dist="38100" dir="2700000" algn="tl">
                    <a:srgbClr val="000000">
                      <a:alpha val="43137"/>
                    </a:srgbClr>
                  </a:outerShdw>
                </a:effectLst>
              </a:rPr>
              <a:t>Descripción de la actividad</a:t>
            </a:r>
          </a:p>
          <a:p>
            <a:pPr marL="0" indent="0" algn="just">
              <a:buNone/>
            </a:pPr>
            <a:r>
              <a:rPr lang="es-ES_tradnl" dirty="0"/>
              <a:t>Por equipos golpearán con un matamoscas o botella de plástico la pelota o globo sin dejarla caer para lograr el objetivo (5, 3, 10, 30 golpes) al caer la pelota se reinicia el juego.</a:t>
            </a:r>
            <a:endParaRPr lang="es-MX" dirty="0"/>
          </a:p>
          <a:p>
            <a:pPr marL="0" indent="0">
              <a:buNone/>
            </a:pPr>
            <a:r>
              <a:rPr lang="es-MX" b="1" dirty="0">
                <a:effectLst>
                  <a:outerShdw blurRad="38100" dist="38100" dir="2700000" algn="tl">
                    <a:srgbClr val="000000">
                      <a:alpha val="43137"/>
                    </a:srgbClr>
                  </a:outerShdw>
                </a:effectLst>
              </a:rPr>
              <a:t>Material</a:t>
            </a:r>
          </a:p>
          <a:p>
            <a:pPr marL="0" indent="0">
              <a:buNone/>
            </a:pPr>
            <a:r>
              <a:rPr lang="es-MX" dirty="0"/>
              <a:t>Globos, matamoscas o botellas.</a:t>
            </a:r>
          </a:p>
        </p:txBody>
      </p:sp>
      <p:sp>
        <p:nvSpPr>
          <p:cNvPr id="9" name="Marcador de contenido 3">
            <a:extLst>
              <a:ext uri="{FF2B5EF4-FFF2-40B4-BE49-F238E27FC236}">
                <a16:creationId xmlns="" xmlns:a16="http://schemas.microsoft.com/office/drawing/2014/main" id="{05B72426-8A07-4F86-BE7A-E678BBE4C665}"/>
              </a:ext>
            </a:extLst>
          </p:cNvPr>
          <p:cNvSpPr txBox="1">
            <a:spLocks/>
          </p:cNvSpPr>
          <p:nvPr/>
        </p:nvSpPr>
        <p:spPr>
          <a:xfrm>
            <a:off x="9698182" y="4925506"/>
            <a:ext cx="1919513" cy="687503"/>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MX" sz="2400" b="1" dirty="0"/>
              <a:t>Primer ciclo</a:t>
            </a:r>
          </a:p>
          <a:p>
            <a:pPr marL="0" indent="0" algn="ctr">
              <a:buNone/>
            </a:pPr>
            <a:r>
              <a:rPr lang="es-MX" sz="2400" b="1" dirty="0"/>
              <a:t>1° y 2°</a:t>
            </a:r>
          </a:p>
        </p:txBody>
      </p:sp>
      <p:pic>
        <p:nvPicPr>
          <p:cNvPr id="5" name="Imagen 4">
            <a:extLst>
              <a:ext uri="{FF2B5EF4-FFF2-40B4-BE49-F238E27FC236}">
                <a16:creationId xmlns="" xmlns:a16="http://schemas.microsoft.com/office/drawing/2014/main" id="{1DBA2667-D501-A14C-A5C7-795984888100}"/>
              </a:ext>
            </a:extLst>
          </p:cNvPr>
          <p:cNvPicPr>
            <a:picLocks/>
          </p:cNvPicPr>
          <p:nvPr/>
        </p:nvPicPr>
        <p:blipFill>
          <a:blip r:embed="rId2">
            <a:extLst>
              <a:ext uri="{28A0092B-C50C-407E-A947-70E740481C1C}">
                <a14:useLocalDpi xmlns:a14="http://schemas.microsoft.com/office/drawing/2010/main" val="0"/>
              </a:ext>
            </a:extLst>
          </a:blip>
          <a:srcRect/>
          <a:stretch/>
        </p:blipFill>
        <p:spPr>
          <a:xfrm>
            <a:off x="9434999" y="2129669"/>
            <a:ext cx="1918800" cy="1918800"/>
          </a:xfrm>
          <a:prstGeom prst="rect">
            <a:avLst/>
          </a:prstGeom>
        </p:spPr>
      </p:pic>
    </p:spTree>
    <p:extLst>
      <p:ext uri="{BB962C8B-B14F-4D97-AF65-F5344CB8AC3E}">
        <p14:creationId xmlns:p14="http://schemas.microsoft.com/office/powerpoint/2010/main" val="40161927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84E505DC-EB08-4D10-93FB-FE5663643407}"/>
              </a:ext>
            </a:extLst>
          </p:cNvPr>
          <p:cNvSpPr>
            <a:spLocks noGrp="1"/>
          </p:cNvSpPr>
          <p:nvPr>
            <p:ph type="title"/>
          </p:nvPr>
        </p:nvSpPr>
        <p:spPr/>
        <p:txBody>
          <a:bodyPr/>
          <a:lstStyle/>
          <a:p>
            <a:r>
              <a:rPr lang="es-MX" dirty="0"/>
              <a:t>Los gallitos</a:t>
            </a:r>
          </a:p>
        </p:txBody>
      </p:sp>
      <p:sp>
        <p:nvSpPr>
          <p:cNvPr id="3" name="Marcador de contenido 2">
            <a:extLst>
              <a:ext uri="{FF2B5EF4-FFF2-40B4-BE49-F238E27FC236}">
                <a16:creationId xmlns="" xmlns:a16="http://schemas.microsoft.com/office/drawing/2014/main" id="{02DD1CF9-3853-4A71-B997-4A37AC2B204C}"/>
              </a:ext>
            </a:extLst>
          </p:cNvPr>
          <p:cNvSpPr>
            <a:spLocks noGrp="1"/>
          </p:cNvSpPr>
          <p:nvPr>
            <p:ph sz="half" idx="1"/>
          </p:nvPr>
        </p:nvSpPr>
        <p:spPr>
          <a:xfrm>
            <a:off x="838200" y="1825625"/>
            <a:ext cx="8291286" cy="4448566"/>
          </a:xfrm>
        </p:spPr>
        <p:txBody>
          <a:bodyPr>
            <a:normAutofit/>
          </a:bodyPr>
          <a:lstStyle/>
          <a:p>
            <a:pPr marL="0" indent="0">
              <a:buNone/>
            </a:pPr>
            <a:r>
              <a:rPr lang="es-MX" b="1" dirty="0">
                <a:effectLst>
                  <a:outerShdw blurRad="38100" dist="38100" dir="2700000" algn="tl">
                    <a:srgbClr val="000000">
                      <a:alpha val="43137"/>
                    </a:srgbClr>
                  </a:outerShdw>
                </a:effectLst>
              </a:rPr>
              <a:t>Descripción de la actividad</a:t>
            </a:r>
          </a:p>
          <a:p>
            <a:pPr marL="0" indent="0" algn="just">
              <a:buNone/>
            </a:pPr>
            <a:r>
              <a:rPr lang="es-ES_tradnl" dirty="0"/>
              <a:t>Todos los integrantes de la familia se amarran un globo al pie, deberán intentar pisar y reventar el globo a los demás integrantes, quien quede al final será el vencedor.</a:t>
            </a:r>
            <a:r>
              <a:rPr lang="es-MX" dirty="0"/>
              <a:t> </a:t>
            </a:r>
          </a:p>
          <a:p>
            <a:pPr marL="0" indent="0">
              <a:buNone/>
            </a:pPr>
            <a:r>
              <a:rPr lang="es-MX" b="1" dirty="0">
                <a:effectLst>
                  <a:outerShdw blurRad="38100" dist="38100" dir="2700000" algn="tl">
                    <a:srgbClr val="000000">
                      <a:alpha val="43137"/>
                    </a:srgbClr>
                  </a:outerShdw>
                </a:effectLst>
              </a:rPr>
              <a:t>Material</a:t>
            </a:r>
          </a:p>
          <a:p>
            <a:pPr marL="0" indent="0">
              <a:buNone/>
            </a:pPr>
            <a:r>
              <a:rPr lang="es-MX" dirty="0"/>
              <a:t>Globos, estambre.</a:t>
            </a:r>
          </a:p>
        </p:txBody>
      </p:sp>
      <p:sp>
        <p:nvSpPr>
          <p:cNvPr id="9" name="Marcador de contenido 3">
            <a:extLst>
              <a:ext uri="{FF2B5EF4-FFF2-40B4-BE49-F238E27FC236}">
                <a16:creationId xmlns="" xmlns:a16="http://schemas.microsoft.com/office/drawing/2014/main" id="{05B72426-8A07-4F86-BE7A-E678BBE4C665}"/>
              </a:ext>
            </a:extLst>
          </p:cNvPr>
          <p:cNvSpPr txBox="1">
            <a:spLocks/>
          </p:cNvSpPr>
          <p:nvPr/>
        </p:nvSpPr>
        <p:spPr>
          <a:xfrm>
            <a:off x="9698182" y="4925506"/>
            <a:ext cx="1919513" cy="687503"/>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MX" sz="2400" b="1" dirty="0"/>
              <a:t>Primer ciclo</a:t>
            </a:r>
          </a:p>
          <a:p>
            <a:pPr marL="0" indent="0" algn="ctr">
              <a:buNone/>
            </a:pPr>
            <a:r>
              <a:rPr lang="es-MX" sz="2400" b="1" dirty="0"/>
              <a:t>1° y 2°</a:t>
            </a:r>
          </a:p>
        </p:txBody>
      </p:sp>
      <p:pic>
        <p:nvPicPr>
          <p:cNvPr id="5" name="Imagen 4">
            <a:extLst>
              <a:ext uri="{FF2B5EF4-FFF2-40B4-BE49-F238E27FC236}">
                <a16:creationId xmlns="" xmlns:a16="http://schemas.microsoft.com/office/drawing/2014/main" id="{1DBA2667-D501-A14C-A5C7-795984888100}"/>
              </a:ext>
            </a:extLst>
          </p:cNvPr>
          <p:cNvPicPr>
            <a:picLocks/>
          </p:cNvPicPr>
          <p:nvPr/>
        </p:nvPicPr>
        <p:blipFill>
          <a:blip r:embed="rId2" cstate="print">
            <a:extLst>
              <a:ext uri="{28A0092B-C50C-407E-A947-70E740481C1C}">
                <a14:useLocalDpi xmlns:a14="http://schemas.microsoft.com/office/drawing/2010/main" val="0"/>
              </a:ext>
            </a:extLst>
          </a:blip>
          <a:srcRect/>
          <a:stretch/>
        </p:blipFill>
        <p:spPr>
          <a:xfrm>
            <a:off x="9434999" y="1980745"/>
            <a:ext cx="1918800" cy="1918800"/>
          </a:xfrm>
          <a:prstGeom prst="rect">
            <a:avLst/>
          </a:prstGeom>
        </p:spPr>
      </p:pic>
    </p:spTree>
    <p:extLst>
      <p:ext uri="{BB962C8B-B14F-4D97-AF65-F5344CB8AC3E}">
        <p14:creationId xmlns:p14="http://schemas.microsoft.com/office/powerpoint/2010/main" val="28081840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84E505DC-EB08-4D10-93FB-FE5663643407}"/>
              </a:ext>
            </a:extLst>
          </p:cNvPr>
          <p:cNvSpPr>
            <a:spLocks noGrp="1"/>
          </p:cNvSpPr>
          <p:nvPr>
            <p:ph type="title"/>
          </p:nvPr>
        </p:nvSpPr>
        <p:spPr/>
        <p:txBody>
          <a:bodyPr/>
          <a:lstStyle/>
          <a:p>
            <a:r>
              <a:rPr lang="es-MX" dirty="0"/>
              <a:t>El timón del capitán</a:t>
            </a:r>
          </a:p>
        </p:txBody>
      </p:sp>
      <p:sp>
        <p:nvSpPr>
          <p:cNvPr id="3" name="Marcador de contenido 2">
            <a:extLst>
              <a:ext uri="{FF2B5EF4-FFF2-40B4-BE49-F238E27FC236}">
                <a16:creationId xmlns="" xmlns:a16="http://schemas.microsoft.com/office/drawing/2014/main" id="{02DD1CF9-3853-4A71-B997-4A37AC2B204C}"/>
              </a:ext>
            </a:extLst>
          </p:cNvPr>
          <p:cNvSpPr>
            <a:spLocks noGrp="1"/>
          </p:cNvSpPr>
          <p:nvPr>
            <p:ph sz="half" idx="1"/>
          </p:nvPr>
        </p:nvSpPr>
        <p:spPr>
          <a:xfrm>
            <a:off x="838200" y="1825625"/>
            <a:ext cx="8291286" cy="4448566"/>
          </a:xfrm>
        </p:spPr>
        <p:txBody>
          <a:bodyPr>
            <a:normAutofit/>
          </a:bodyPr>
          <a:lstStyle/>
          <a:p>
            <a:pPr marL="0" indent="0">
              <a:buNone/>
            </a:pPr>
            <a:r>
              <a:rPr lang="es-MX" b="1" dirty="0">
                <a:effectLst>
                  <a:outerShdw blurRad="38100" dist="38100" dir="2700000" algn="tl">
                    <a:srgbClr val="000000">
                      <a:alpha val="43137"/>
                    </a:srgbClr>
                  </a:outerShdw>
                </a:effectLst>
              </a:rPr>
              <a:t>Descripción de la actividad</a:t>
            </a:r>
          </a:p>
          <a:p>
            <a:pPr marL="0" indent="0" algn="just">
              <a:buNone/>
            </a:pPr>
            <a:r>
              <a:rPr lang="es-ES_tradnl" dirty="0"/>
              <a:t>Dos integrantes de la familia se agarran de las manos, uno se pondrá algún trapo en la parte de atrás, el tercer integrante intentará quitar el trapo, quienes están agarrados no pueden soltarse de las manos y deberán girar para evitar que le quiten el trapo al compañero, si consigue quitarlo, ahora otro se coloca el trapo. </a:t>
            </a:r>
          </a:p>
          <a:p>
            <a:pPr marL="0" indent="0" algn="just">
              <a:buNone/>
            </a:pPr>
            <a:r>
              <a:rPr lang="es-MX" b="1" dirty="0">
                <a:effectLst>
                  <a:outerShdw blurRad="38100" dist="38100" dir="2700000" algn="tl">
                    <a:srgbClr val="000000">
                      <a:alpha val="43137"/>
                    </a:srgbClr>
                  </a:outerShdw>
                </a:effectLst>
              </a:rPr>
              <a:t>Material</a:t>
            </a:r>
          </a:p>
          <a:p>
            <a:pPr marL="0" indent="0">
              <a:buNone/>
            </a:pPr>
            <a:r>
              <a:rPr lang="es-MX" dirty="0"/>
              <a:t>Trapo, pañuelo.</a:t>
            </a:r>
          </a:p>
        </p:txBody>
      </p:sp>
      <p:sp>
        <p:nvSpPr>
          <p:cNvPr id="9" name="Marcador de contenido 3">
            <a:extLst>
              <a:ext uri="{FF2B5EF4-FFF2-40B4-BE49-F238E27FC236}">
                <a16:creationId xmlns="" xmlns:a16="http://schemas.microsoft.com/office/drawing/2014/main" id="{05B72426-8A07-4F86-BE7A-E678BBE4C665}"/>
              </a:ext>
            </a:extLst>
          </p:cNvPr>
          <p:cNvSpPr txBox="1">
            <a:spLocks/>
          </p:cNvSpPr>
          <p:nvPr/>
        </p:nvSpPr>
        <p:spPr>
          <a:xfrm>
            <a:off x="9698182" y="4925506"/>
            <a:ext cx="1919513" cy="687503"/>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MX" sz="2400" b="1" dirty="0"/>
              <a:t>Primer ciclo</a:t>
            </a:r>
          </a:p>
          <a:p>
            <a:pPr marL="0" indent="0" algn="ctr">
              <a:buNone/>
            </a:pPr>
            <a:r>
              <a:rPr lang="es-MX" sz="2400" b="1" dirty="0"/>
              <a:t>1° y 2°</a:t>
            </a:r>
          </a:p>
        </p:txBody>
      </p:sp>
      <p:pic>
        <p:nvPicPr>
          <p:cNvPr id="5" name="Imagen 4">
            <a:extLst>
              <a:ext uri="{FF2B5EF4-FFF2-40B4-BE49-F238E27FC236}">
                <a16:creationId xmlns="" xmlns:a16="http://schemas.microsoft.com/office/drawing/2014/main" id="{1DBA2667-D501-A14C-A5C7-795984888100}"/>
              </a:ext>
            </a:extLst>
          </p:cNvPr>
          <p:cNvPicPr>
            <a:picLocks/>
          </p:cNvPicPr>
          <p:nvPr/>
        </p:nvPicPr>
        <p:blipFill>
          <a:blip r:embed="rId2">
            <a:extLst>
              <a:ext uri="{28A0092B-C50C-407E-A947-70E740481C1C}">
                <a14:useLocalDpi xmlns:a14="http://schemas.microsoft.com/office/drawing/2010/main" val="0"/>
              </a:ext>
            </a:extLst>
          </a:blip>
          <a:srcRect/>
          <a:stretch/>
        </p:blipFill>
        <p:spPr>
          <a:xfrm>
            <a:off x="9434999" y="2119900"/>
            <a:ext cx="1918800" cy="1918800"/>
          </a:xfrm>
          <a:prstGeom prst="rect">
            <a:avLst/>
          </a:prstGeom>
        </p:spPr>
      </p:pic>
    </p:spTree>
    <p:extLst>
      <p:ext uri="{BB962C8B-B14F-4D97-AF65-F5344CB8AC3E}">
        <p14:creationId xmlns:p14="http://schemas.microsoft.com/office/powerpoint/2010/main" val="35871936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84E505DC-EB08-4D10-93FB-FE5663643407}"/>
              </a:ext>
            </a:extLst>
          </p:cNvPr>
          <p:cNvSpPr>
            <a:spLocks noGrp="1"/>
          </p:cNvSpPr>
          <p:nvPr>
            <p:ph type="title"/>
          </p:nvPr>
        </p:nvSpPr>
        <p:spPr/>
        <p:txBody>
          <a:bodyPr/>
          <a:lstStyle/>
          <a:p>
            <a:r>
              <a:rPr lang="es-MX" dirty="0"/>
              <a:t>El rey del lago</a:t>
            </a:r>
          </a:p>
        </p:txBody>
      </p:sp>
      <p:sp>
        <p:nvSpPr>
          <p:cNvPr id="3" name="Marcador de contenido 2">
            <a:extLst>
              <a:ext uri="{FF2B5EF4-FFF2-40B4-BE49-F238E27FC236}">
                <a16:creationId xmlns="" xmlns:a16="http://schemas.microsoft.com/office/drawing/2014/main" id="{02DD1CF9-3853-4A71-B997-4A37AC2B204C}"/>
              </a:ext>
            </a:extLst>
          </p:cNvPr>
          <p:cNvSpPr>
            <a:spLocks noGrp="1"/>
          </p:cNvSpPr>
          <p:nvPr>
            <p:ph sz="half" idx="1"/>
          </p:nvPr>
        </p:nvSpPr>
        <p:spPr>
          <a:xfrm>
            <a:off x="838200" y="1825625"/>
            <a:ext cx="8291286" cy="4448566"/>
          </a:xfrm>
        </p:spPr>
        <p:txBody>
          <a:bodyPr>
            <a:normAutofit/>
          </a:bodyPr>
          <a:lstStyle/>
          <a:p>
            <a:pPr marL="0" indent="0">
              <a:buNone/>
            </a:pPr>
            <a:r>
              <a:rPr lang="es-MX" b="1" dirty="0">
                <a:effectLst>
                  <a:outerShdw blurRad="38100" dist="38100" dir="2700000" algn="tl">
                    <a:srgbClr val="000000">
                      <a:alpha val="43137"/>
                    </a:srgbClr>
                  </a:outerShdw>
                </a:effectLst>
              </a:rPr>
              <a:t>Descripción de la actividad</a:t>
            </a:r>
          </a:p>
          <a:p>
            <a:pPr marL="0" indent="0" algn="just">
              <a:buNone/>
            </a:pPr>
            <a:r>
              <a:rPr lang="es-ES_tradnl" dirty="0"/>
              <a:t>Se pinta un círculo en el piso de aproximadamente 1.5 metros de diámetro, los integrantes de la familia deberán agarrarse de las manos e intentar hacer que alguien toque dentro del círculo marcado, quien pise dentro será eliminado hasta conseguir al vencedor, se reanuda el juego tantas veces se quiera.</a:t>
            </a:r>
            <a:r>
              <a:rPr lang="es-MX" dirty="0"/>
              <a:t> </a:t>
            </a:r>
          </a:p>
          <a:p>
            <a:pPr marL="0" indent="0" algn="just">
              <a:buNone/>
            </a:pPr>
            <a:r>
              <a:rPr lang="es-MX" b="1" dirty="0">
                <a:effectLst>
                  <a:outerShdw blurRad="38100" dist="38100" dir="2700000" algn="tl">
                    <a:srgbClr val="000000">
                      <a:alpha val="43137"/>
                    </a:srgbClr>
                  </a:outerShdw>
                </a:effectLst>
              </a:rPr>
              <a:t>Material</a:t>
            </a:r>
          </a:p>
          <a:p>
            <a:pPr marL="0" indent="0">
              <a:buNone/>
            </a:pPr>
            <a:r>
              <a:rPr lang="es-MX" dirty="0"/>
              <a:t>Gis o cinta para marcar el círculo.</a:t>
            </a:r>
          </a:p>
        </p:txBody>
      </p:sp>
      <p:sp>
        <p:nvSpPr>
          <p:cNvPr id="9" name="Marcador de contenido 3">
            <a:extLst>
              <a:ext uri="{FF2B5EF4-FFF2-40B4-BE49-F238E27FC236}">
                <a16:creationId xmlns="" xmlns:a16="http://schemas.microsoft.com/office/drawing/2014/main" id="{05B72426-8A07-4F86-BE7A-E678BBE4C665}"/>
              </a:ext>
            </a:extLst>
          </p:cNvPr>
          <p:cNvSpPr txBox="1">
            <a:spLocks/>
          </p:cNvSpPr>
          <p:nvPr/>
        </p:nvSpPr>
        <p:spPr>
          <a:xfrm>
            <a:off x="9698182" y="4925506"/>
            <a:ext cx="1919513" cy="687503"/>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MX" sz="2400" b="1" dirty="0"/>
              <a:t>Primer ciclo</a:t>
            </a:r>
          </a:p>
          <a:p>
            <a:pPr marL="0" indent="0" algn="ctr">
              <a:buNone/>
            </a:pPr>
            <a:r>
              <a:rPr lang="es-MX" sz="2400" b="1" dirty="0"/>
              <a:t>1° y 2°</a:t>
            </a:r>
          </a:p>
        </p:txBody>
      </p:sp>
      <p:pic>
        <p:nvPicPr>
          <p:cNvPr id="5" name="Imagen 4">
            <a:extLst>
              <a:ext uri="{FF2B5EF4-FFF2-40B4-BE49-F238E27FC236}">
                <a16:creationId xmlns="" xmlns:a16="http://schemas.microsoft.com/office/drawing/2014/main" id="{1DBA2667-D501-A14C-A5C7-795984888100}"/>
              </a:ext>
            </a:extLst>
          </p:cNvPr>
          <p:cNvPicPr>
            <a:picLocks/>
          </p:cNvPicPr>
          <p:nvPr/>
        </p:nvPicPr>
        <p:blipFill>
          <a:blip r:embed="rId2">
            <a:extLst>
              <a:ext uri="{28A0092B-C50C-407E-A947-70E740481C1C}">
                <a14:useLocalDpi xmlns:a14="http://schemas.microsoft.com/office/drawing/2010/main" val="0"/>
              </a:ext>
            </a:extLst>
          </a:blip>
          <a:srcRect/>
          <a:stretch/>
        </p:blipFill>
        <p:spPr>
          <a:xfrm>
            <a:off x="9434999" y="2165667"/>
            <a:ext cx="1918800" cy="1918800"/>
          </a:xfrm>
          <a:prstGeom prst="rect">
            <a:avLst/>
          </a:prstGeom>
        </p:spPr>
      </p:pic>
    </p:spTree>
    <p:extLst>
      <p:ext uri="{BB962C8B-B14F-4D97-AF65-F5344CB8AC3E}">
        <p14:creationId xmlns:p14="http://schemas.microsoft.com/office/powerpoint/2010/main" val="8286045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84E505DC-EB08-4D10-93FB-FE5663643407}"/>
              </a:ext>
            </a:extLst>
          </p:cNvPr>
          <p:cNvSpPr>
            <a:spLocks noGrp="1"/>
          </p:cNvSpPr>
          <p:nvPr>
            <p:ph type="title"/>
          </p:nvPr>
        </p:nvSpPr>
        <p:spPr/>
        <p:txBody>
          <a:bodyPr/>
          <a:lstStyle/>
          <a:p>
            <a:r>
              <a:rPr lang="es-MX" dirty="0"/>
              <a:t>El que toque 10 gana</a:t>
            </a:r>
          </a:p>
        </p:txBody>
      </p:sp>
      <p:sp>
        <p:nvSpPr>
          <p:cNvPr id="3" name="Marcador de contenido 2">
            <a:extLst>
              <a:ext uri="{FF2B5EF4-FFF2-40B4-BE49-F238E27FC236}">
                <a16:creationId xmlns="" xmlns:a16="http://schemas.microsoft.com/office/drawing/2014/main" id="{02DD1CF9-3853-4A71-B997-4A37AC2B204C}"/>
              </a:ext>
            </a:extLst>
          </p:cNvPr>
          <p:cNvSpPr>
            <a:spLocks noGrp="1"/>
          </p:cNvSpPr>
          <p:nvPr>
            <p:ph sz="half" idx="1"/>
          </p:nvPr>
        </p:nvSpPr>
        <p:spPr>
          <a:xfrm>
            <a:off x="838200" y="1825625"/>
            <a:ext cx="8291286" cy="4448566"/>
          </a:xfrm>
        </p:spPr>
        <p:txBody>
          <a:bodyPr>
            <a:normAutofit fontScale="92500"/>
          </a:bodyPr>
          <a:lstStyle/>
          <a:p>
            <a:pPr marL="0" indent="0">
              <a:buNone/>
            </a:pPr>
            <a:r>
              <a:rPr lang="es-MX" b="1" dirty="0">
                <a:effectLst>
                  <a:outerShdw blurRad="38100" dist="38100" dir="2700000" algn="tl">
                    <a:srgbClr val="000000">
                      <a:alpha val="43137"/>
                    </a:srgbClr>
                  </a:outerShdw>
                </a:effectLst>
              </a:rPr>
              <a:t>Descripción de la actividad</a:t>
            </a:r>
          </a:p>
          <a:p>
            <a:pPr marL="0" indent="0" algn="just">
              <a:buNone/>
            </a:pPr>
            <a:r>
              <a:rPr lang="es-MX" dirty="0"/>
              <a:t>Se organiza la familia por parejas. Cada uno con las manos en las rodillas y sin desplazarse, intentarán tocar 10 veces las rodillas del otro sin despegar las manos de sus rodillas; posteriormente, el mismo juego, pero ahora desplazándose por todo el espacio. Por último, el juego es todos contra todos, en cada momento el que logre tocar 10 veces la rodilla del compañero es el vencedor. </a:t>
            </a:r>
          </a:p>
          <a:p>
            <a:pPr marL="0" indent="0" algn="just">
              <a:buNone/>
            </a:pPr>
            <a:r>
              <a:rPr lang="es-MX" b="1" dirty="0">
                <a:effectLst>
                  <a:outerShdw blurRad="38100" dist="38100" dir="2700000" algn="tl">
                    <a:srgbClr val="000000">
                      <a:alpha val="43137"/>
                    </a:srgbClr>
                  </a:outerShdw>
                </a:effectLst>
              </a:rPr>
              <a:t>Material</a:t>
            </a:r>
          </a:p>
          <a:p>
            <a:pPr marL="0" indent="0">
              <a:buNone/>
            </a:pPr>
            <a:r>
              <a:rPr lang="es-MX" dirty="0"/>
              <a:t>Sin material.</a:t>
            </a:r>
          </a:p>
        </p:txBody>
      </p:sp>
      <p:sp>
        <p:nvSpPr>
          <p:cNvPr id="9" name="Marcador de contenido 3">
            <a:extLst>
              <a:ext uri="{FF2B5EF4-FFF2-40B4-BE49-F238E27FC236}">
                <a16:creationId xmlns="" xmlns:a16="http://schemas.microsoft.com/office/drawing/2014/main" id="{05B72426-8A07-4F86-BE7A-E678BBE4C665}"/>
              </a:ext>
            </a:extLst>
          </p:cNvPr>
          <p:cNvSpPr txBox="1">
            <a:spLocks/>
          </p:cNvSpPr>
          <p:nvPr/>
        </p:nvSpPr>
        <p:spPr>
          <a:xfrm>
            <a:off x="9698182" y="4925506"/>
            <a:ext cx="1919513" cy="687503"/>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MX" sz="2400" b="1" dirty="0"/>
              <a:t>Primer ciclo</a:t>
            </a:r>
          </a:p>
          <a:p>
            <a:pPr marL="0" indent="0" algn="ctr">
              <a:buNone/>
            </a:pPr>
            <a:r>
              <a:rPr lang="es-MX" sz="2400" b="1" dirty="0"/>
              <a:t>1° y 2°</a:t>
            </a:r>
          </a:p>
        </p:txBody>
      </p:sp>
      <p:pic>
        <p:nvPicPr>
          <p:cNvPr id="5" name="Imagen 4">
            <a:extLst>
              <a:ext uri="{FF2B5EF4-FFF2-40B4-BE49-F238E27FC236}">
                <a16:creationId xmlns="" xmlns:a16="http://schemas.microsoft.com/office/drawing/2014/main" id="{1DBA2667-D501-A14C-A5C7-795984888100}"/>
              </a:ext>
            </a:extLst>
          </p:cNvPr>
          <p:cNvPicPr>
            <a:picLocks/>
          </p:cNvPicPr>
          <p:nvPr/>
        </p:nvPicPr>
        <p:blipFill>
          <a:blip r:embed="rId2" cstate="print">
            <a:extLst>
              <a:ext uri="{28A0092B-C50C-407E-A947-70E740481C1C}">
                <a14:useLocalDpi xmlns:a14="http://schemas.microsoft.com/office/drawing/2010/main" val="0"/>
              </a:ext>
            </a:extLst>
          </a:blip>
          <a:srcRect/>
          <a:stretch/>
        </p:blipFill>
        <p:spPr>
          <a:xfrm>
            <a:off x="9681542" y="2165667"/>
            <a:ext cx="1918800" cy="1918800"/>
          </a:xfrm>
          <a:prstGeom prst="rect">
            <a:avLst/>
          </a:prstGeom>
        </p:spPr>
      </p:pic>
    </p:spTree>
    <p:extLst>
      <p:ext uri="{BB962C8B-B14F-4D97-AF65-F5344CB8AC3E}">
        <p14:creationId xmlns:p14="http://schemas.microsoft.com/office/powerpoint/2010/main" val="38213962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84E505DC-EB08-4D10-93FB-FE5663643407}"/>
              </a:ext>
            </a:extLst>
          </p:cNvPr>
          <p:cNvSpPr>
            <a:spLocks noGrp="1"/>
          </p:cNvSpPr>
          <p:nvPr>
            <p:ph type="title"/>
          </p:nvPr>
        </p:nvSpPr>
        <p:spPr/>
        <p:txBody>
          <a:bodyPr/>
          <a:lstStyle/>
          <a:p>
            <a:r>
              <a:rPr lang="es-MX" dirty="0"/>
              <a:t>Atrápalo</a:t>
            </a:r>
          </a:p>
        </p:txBody>
      </p:sp>
      <p:sp>
        <p:nvSpPr>
          <p:cNvPr id="3" name="Marcador de contenido 2">
            <a:extLst>
              <a:ext uri="{FF2B5EF4-FFF2-40B4-BE49-F238E27FC236}">
                <a16:creationId xmlns="" xmlns:a16="http://schemas.microsoft.com/office/drawing/2014/main" id="{02DD1CF9-3853-4A71-B997-4A37AC2B204C}"/>
              </a:ext>
            </a:extLst>
          </p:cNvPr>
          <p:cNvSpPr>
            <a:spLocks noGrp="1"/>
          </p:cNvSpPr>
          <p:nvPr>
            <p:ph sz="half" idx="1"/>
          </p:nvPr>
        </p:nvSpPr>
        <p:spPr>
          <a:xfrm>
            <a:off x="838200" y="1825625"/>
            <a:ext cx="8291286" cy="4448566"/>
          </a:xfrm>
        </p:spPr>
        <p:txBody>
          <a:bodyPr>
            <a:normAutofit/>
          </a:bodyPr>
          <a:lstStyle/>
          <a:p>
            <a:pPr marL="0" indent="0">
              <a:buNone/>
            </a:pPr>
            <a:r>
              <a:rPr lang="es-MX" b="1" dirty="0">
                <a:effectLst>
                  <a:outerShdw blurRad="38100" dist="38100" dir="2700000" algn="tl">
                    <a:srgbClr val="000000">
                      <a:alpha val="43137"/>
                    </a:srgbClr>
                  </a:outerShdw>
                </a:effectLst>
              </a:rPr>
              <a:t>Descripción de la actividad</a:t>
            </a:r>
          </a:p>
          <a:p>
            <a:pPr marL="0" indent="0" algn="just">
              <a:buNone/>
            </a:pPr>
            <a:r>
              <a:rPr lang="es-MX" dirty="0"/>
              <a:t>Un integrante de la familia tiene un globo el cual deberá inflar y sujetar con la mano levantada, al soltarlo deberán intentar atrapar el globo sin que este toque el piso mientras se desinfla, cada que lo consiguen logran 1 punto, el juego termina cuando obtienen diez puntos.</a:t>
            </a:r>
          </a:p>
          <a:p>
            <a:pPr marL="0" indent="0" algn="just">
              <a:buNone/>
            </a:pPr>
            <a:r>
              <a:rPr lang="es-MX" b="1" dirty="0">
                <a:effectLst>
                  <a:outerShdw blurRad="38100" dist="38100" dir="2700000" algn="tl">
                    <a:srgbClr val="000000">
                      <a:alpha val="43137"/>
                    </a:srgbClr>
                  </a:outerShdw>
                </a:effectLst>
              </a:rPr>
              <a:t>Material</a:t>
            </a:r>
          </a:p>
          <a:p>
            <a:pPr marL="0" indent="0">
              <a:buNone/>
            </a:pPr>
            <a:r>
              <a:rPr lang="es-MX" dirty="0"/>
              <a:t>Globo.</a:t>
            </a:r>
          </a:p>
        </p:txBody>
      </p:sp>
      <p:sp>
        <p:nvSpPr>
          <p:cNvPr id="9" name="Marcador de contenido 3">
            <a:extLst>
              <a:ext uri="{FF2B5EF4-FFF2-40B4-BE49-F238E27FC236}">
                <a16:creationId xmlns="" xmlns:a16="http://schemas.microsoft.com/office/drawing/2014/main" id="{05B72426-8A07-4F86-BE7A-E678BBE4C665}"/>
              </a:ext>
            </a:extLst>
          </p:cNvPr>
          <p:cNvSpPr txBox="1">
            <a:spLocks/>
          </p:cNvSpPr>
          <p:nvPr/>
        </p:nvSpPr>
        <p:spPr>
          <a:xfrm>
            <a:off x="9698182" y="4925506"/>
            <a:ext cx="1919513" cy="687503"/>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MX" sz="2400" b="1" dirty="0"/>
              <a:t>Primer ciclo</a:t>
            </a:r>
          </a:p>
          <a:p>
            <a:pPr marL="0" indent="0" algn="ctr">
              <a:buNone/>
            </a:pPr>
            <a:r>
              <a:rPr lang="es-MX" sz="2400" b="1" dirty="0"/>
              <a:t>1° y 2°</a:t>
            </a:r>
          </a:p>
        </p:txBody>
      </p:sp>
      <p:pic>
        <p:nvPicPr>
          <p:cNvPr id="5" name="Imagen 4">
            <a:extLst>
              <a:ext uri="{FF2B5EF4-FFF2-40B4-BE49-F238E27FC236}">
                <a16:creationId xmlns="" xmlns:a16="http://schemas.microsoft.com/office/drawing/2014/main" id="{1DBA2667-D501-A14C-A5C7-79598488810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9681542" y="2297100"/>
            <a:ext cx="1918800" cy="1079324"/>
          </a:xfrm>
          <a:prstGeom prst="rect">
            <a:avLst/>
          </a:prstGeom>
        </p:spPr>
      </p:pic>
    </p:spTree>
    <p:extLst>
      <p:ext uri="{BB962C8B-B14F-4D97-AF65-F5344CB8AC3E}">
        <p14:creationId xmlns:p14="http://schemas.microsoft.com/office/powerpoint/2010/main" val="21425843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84E505DC-EB08-4D10-93FB-FE5663643407}"/>
              </a:ext>
            </a:extLst>
          </p:cNvPr>
          <p:cNvSpPr>
            <a:spLocks noGrp="1"/>
          </p:cNvSpPr>
          <p:nvPr>
            <p:ph type="title"/>
          </p:nvPr>
        </p:nvSpPr>
        <p:spPr/>
        <p:txBody>
          <a:bodyPr/>
          <a:lstStyle/>
          <a:p>
            <a:r>
              <a:rPr lang="es-MX" dirty="0"/>
              <a:t>Cruzar el río</a:t>
            </a:r>
          </a:p>
        </p:txBody>
      </p:sp>
      <p:sp>
        <p:nvSpPr>
          <p:cNvPr id="3" name="Marcador de contenido 2">
            <a:extLst>
              <a:ext uri="{FF2B5EF4-FFF2-40B4-BE49-F238E27FC236}">
                <a16:creationId xmlns="" xmlns:a16="http://schemas.microsoft.com/office/drawing/2014/main" id="{02DD1CF9-3853-4A71-B997-4A37AC2B204C}"/>
              </a:ext>
            </a:extLst>
          </p:cNvPr>
          <p:cNvSpPr>
            <a:spLocks noGrp="1"/>
          </p:cNvSpPr>
          <p:nvPr>
            <p:ph sz="half" idx="1"/>
          </p:nvPr>
        </p:nvSpPr>
        <p:spPr>
          <a:xfrm>
            <a:off x="838200" y="1825625"/>
            <a:ext cx="8291286" cy="4448566"/>
          </a:xfrm>
        </p:spPr>
        <p:txBody>
          <a:bodyPr>
            <a:normAutofit fontScale="92500" lnSpcReduction="10000"/>
          </a:bodyPr>
          <a:lstStyle/>
          <a:p>
            <a:pPr marL="0" indent="0">
              <a:buNone/>
            </a:pPr>
            <a:r>
              <a:rPr lang="es-MX" b="1" dirty="0">
                <a:effectLst>
                  <a:outerShdw blurRad="38100" dist="38100" dir="2700000" algn="tl">
                    <a:srgbClr val="000000">
                      <a:alpha val="43137"/>
                    </a:srgbClr>
                  </a:outerShdw>
                </a:effectLst>
              </a:rPr>
              <a:t>Descripción de la actividad</a:t>
            </a:r>
          </a:p>
          <a:p>
            <a:pPr marL="0" indent="0" algn="just">
              <a:lnSpc>
                <a:spcPct val="100000"/>
              </a:lnSpc>
              <a:buNone/>
            </a:pPr>
            <a:r>
              <a:rPr lang="es-MX" dirty="0"/>
              <a:t>Todos los integrantes de la familia, utilizando dos hojas de periódico, deberán llegar desde un punto a otro sin tocar el piso, solo pueden utilizar las hojas de periódico, si alguien toca el piso deberán regresar al inicio del recorrido.</a:t>
            </a:r>
          </a:p>
          <a:p>
            <a:pPr marL="0" indent="0" algn="just">
              <a:lnSpc>
                <a:spcPct val="100000"/>
              </a:lnSpc>
              <a:buNone/>
            </a:pPr>
            <a:r>
              <a:rPr lang="es-ES_tradnl" dirty="0"/>
              <a:t>Pueden hacerlo también utilizando las sillas o algunos botes.</a:t>
            </a:r>
          </a:p>
          <a:p>
            <a:pPr marL="0" indent="0" algn="just">
              <a:lnSpc>
                <a:spcPct val="100000"/>
              </a:lnSpc>
              <a:buNone/>
            </a:pPr>
            <a:r>
              <a:rPr lang="es-ES_tradnl" dirty="0"/>
              <a:t> </a:t>
            </a:r>
            <a:r>
              <a:rPr lang="es-MX" b="1" dirty="0">
                <a:effectLst>
                  <a:outerShdw blurRad="38100" dist="38100" dir="2700000" algn="tl">
                    <a:srgbClr val="000000">
                      <a:alpha val="43137"/>
                    </a:srgbClr>
                  </a:outerShdw>
                </a:effectLst>
              </a:rPr>
              <a:t>Material</a:t>
            </a:r>
          </a:p>
          <a:p>
            <a:pPr marL="0" indent="0">
              <a:buNone/>
            </a:pPr>
            <a:r>
              <a:rPr lang="es-MX" dirty="0"/>
              <a:t>Periódico, sillas, botes o cubetas, almohadas o tela.</a:t>
            </a:r>
          </a:p>
        </p:txBody>
      </p:sp>
      <p:sp>
        <p:nvSpPr>
          <p:cNvPr id="9" name="Marcador de contenido 3">
            <a:extLst>
              <a:ext uri="{FF2B5EF4-FFF2-40B4-BE49-F238E27FC236}">
                <a16:creationId xmlns="" xmlns:a16="http://schemas.microsoft.com/office/drawing/2014/main" id="{05B72426-8A07-4F86-BE7A-E678BBE4C665}"/>
              </a:ext>
            </a:extLst>
          </p:cNvPr>
          <p:cNvSpPr txBox="1">
            <a:spLocks/>
          </p:cNvSpPr>
          <p:nvPr/>
        </p:nvSpPr>
        <p:spPr>
          <a:xfrm>
            <a:off x="9698182" y="4925506"/>
            <a:ext cx="1919513" cy="687503"/>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MX" sz="2400" b="1" dirty="0"/>
              <a:t>Primer ciclo</a:t>
            </a:r>
          </a:p>
          <a:p>
            <a:pPr marL="0" indent="0" algn="ctr">
              <a:buNone/>
            </a:pPr>
            <a:r>
              <a:rPr lang="es-MX" sz="2400" b="1" dirty="0"/>
              <a:t>1° y 2°</a:t>
            </a:r>
          </a:p>
        </p:txBody>
      </p:sp>
      <p:pic>
        <p:nvPicPr>
          <p:cNvPr id="5" name="Imagen 4">
            <a:extLst>
              <a:ext uri="{FF2B5EF4-FFF2-40B4-BE49-F238E27FC236}">
                <a16:creationId xmlns="" xmlns:a16="http://schemas.microsoft.com/office/drawing/2014/main" id="{1DBA2667-D501-A14C-A5C7-795984888100}"/>
              </a:ext>
            </a:extLst>
          </p:cNvPr>
          <p:cNvPicPr>
            <a:picLocks/>
          </p:cNvPicPr>
          <p:nvPr/>
        </p:nvPicPr>
        <p:blipFill>
          <a:blip r:embed="rId2" cstate="print">
            <a:extLst>
              <a:ext uri="{28A0092B-C50C-407E-A947-70E740481C1C}">
                <a14:useLocalDpi xmlns:a14="http://schemas.microsoft.com/office/drawing/2010/main" val="0"/>
              </a:ext>
            </a:extLst>
          </a:blip>
          <a:srcRect/>
          <a:stretch/>
        </p:blipFill>
        <p:spPr>
          <a:xfrm>
            <a:off x="9434999" y="2136136"/>
            <a:ext cx="1918800" cy="1918800"/>
          </a:xfrm>
          <a:prstGeom prst="rect">
            <a:avLst/>
          </a:prstGeom>
        </p:spPr>
      </p:pic>
    </p:spTree>
    <p:extLst>
      <p:ext uri="{BB962C8B-B14F-4D97-AF65-F5344CB8AC3E}">
        <p14:creationId xmlns:p14="http://schemas.microsoft.com/office/powerpoint/2010/main" val="36175438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4B8380AC-2C4E-42C1-96CB-F7C07B2A2C4E}"/>
              </a:ext>
            </a:extLst>
          </p:cNvPr>
          <p:cNvSpPr>
            <a:spLocks noGrp="1"/>
          </p:cNvSpPr>
          <p:nvPr>
            <p:ph type="ctrTitle"/>
          </p:nvPr>
        </p:nvSpPr>
        <p:spPr>
          <a:xfrm>
            <a:off x="227898" y="1004651"/>
            <a:ext cx="8077217" cy="1429029"/>
          </a:xfrm>
        </p:spPr>
        <p:txBody>
          <a:bodyPr>
            <a:normAutofit fontScale="90000"/>
          </a:bodyPr>
          <a:lstStyle/>
          <a:p>
            <a:r>
              <a:rPr lang="es-MX" b="1" dirty="0"/>
              <a:t>Primaria</a:t>
            </a:r>
            <a:br>
              <a:rPr lang="es-MX" b="1" dirty="0"/>
            </a:br>
            <a:r>
              <a:rPr lang="es-MX" b="1" dirty="0"/>
              <a:t>Segundo ciclo </a:t>
            </a:r>
            <a:br>
              <a:rPr lang="es-MX" b="1" dirty="0"/>
            </a:br>
            <a:r>
              <a:rPr lang="es-MX" b="1" dirty="0"/>
              <a:t>3º y 4º </a:t>
            </a:r>
          </a:p>
        </p:txBody>
      </p:sp>
      <p:sp>
        <p:nvSpPr>
          <p:cNvPr id="3" name="Subtítulo 2">
            <a:extLst>
              <a:ext uri="{FF2B5EF4-FFF2-40B4-BE49-F238E27FC236}">
                <a16:creationId xmlns="" xmlns:a16="http://schemas.microsoft.com/office/drawing/2014/main" id="{B858B7C1-9B88-4FA8-812B-7FC2D765DAD0}"/>
              </a:ext>
            </a:extLst>
          </p:cNvPr>
          <p:cNvSpPr>
            <a:spLocks noGrp="1"/>
          </p:cNvSpPr>
          <p:nvPr>
            <p:ph type="subTitle" idx="1"/>
          </p:nvPr>
        </p:nvSpPr>
        <p:spPr>
          <a:xfrm>
            <a:off x="970208" y="4294710"/>
            <a:ext cx="9144000" cy="1655762"/>
          </a:xfrm>
        </p:spPr>
        <p:txBody>
          <a:bodyPr/>
          <a:lstStyle/>
          <a:p>
            <a:r>
              <a:rPr lang="es-MX" dirty="0"/>
              <a:t>Educación Física en Casa</a:t>
            </a:r>
          </a:p>
        </p:txBody>
      </p:sp>
      <p:pic>
        <p:nvPicPr>
          <p:cNvPr id="5" name="Imagen 4" descr="Imagen que contiene ventana, azul&#10;&#10;Descripción generada automáticamente">
            <a:extLst>
              <a:ext uri="{FF2B5EF4-FFF2-40B4-BE49-F238E27FC236}">
                <a16:creationId xmlns="" xmlns:a16="http://schemas.microsoft.com/office/drawing/2014/main" id="{ECD1552F-00E2-4923-BA3D-8991379476F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0357" y="3944938"/>
            <a:ext cx="2447286" cy="2328203"/>
          </a:xfrm>
          <a:prstGeom prst="rect">
            <a:avLst/>
          </a:prstGeom>
        </p:spPr>
      </p:pic>
      <p:pic>
        <p:nvPicPr>
          <p:cNvPr id="6" name="Imagen 5">
            <a:extLst>
              <a:ext uri="{FF2B5EF4-FFF2-40B4-BE49-F238E27FC236}">
                <a16:creationId xmlns="" xmlns:a16="http://schemas.microsoft.com/office/drawing/2014/main" id="{BA7D669C-DA59-DC4B-813E-FB4E500E97BD}"/>
              </a:ext>
            </a:extLst>
          </p:cNvPr>
          <p:cNvPicPr>
            <a:picLocks noChangeAspect="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tretch>
            <a:fillRect/>
          </a:stretch>
        </p:blipFill>
        <p:spPr>
          <a:xfrm>
            <a:off x="8006918" y="3944936"/>
            <a:ext cx="813298" cy="768821"/>
          </a:xfrm>
          <a:prstGeom prst="rect">
            <a:avLst/>
          </a:prstGeom>
        </p:spPr>
      </p:pic>
    </p:spTree>
    <p:extLst>
      <p:ext uri="{BB962C8B-B14F-4D97-AF65-F5344CB8AC3E}">
        <p14:creationId xmlns:p14="http://schemas.microsoft.com/office/powerpoint/2010/main" val="38536117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84E505DC-EB08-4D10-93FB-FE5663643407}"/>
              </a:ext>
            </a:extLst>
          </p:cNvPr>
          <p:cNvSpPr>
            <a:spLocks noGrp="1"/>
          </p:cNvSpPr>
          <p:nvPr>
            <p:ph type="title"/>
          </p:nvPr>
        </p:nvSpPr>
        <p:spPr>
          <a:xfrm>
            <a:off x="838200" y="119461"/>
            <a:ext cx="8859982" cy="1325563"/>
          </a:xfrm>
        </p:spPr>
        <p:txBody>
          <a:bodyPr/>
          <a:lstStyle/>
          <a:p>
            <a:r>
              <a:rPr lang="es-MX" dirty="0"/>
              <a:t>¿Quién es más fuerte?</a:t>
            </a:r>
          </a:p>
        </p:txBody>
      </p:sp>
      <p:sp>
        <p:nvSpPr>
          <p:cNvPr id="3" name="Marcador de contenido 2">
            <a:extLst>
              <a:ext uri="{FF2B5EF4-FFF2-40B4-BE49-F238E27FC236}">
                <a16:creationId xmlns="" xmlns:a16="http://schemas.microsoft.com/office/drawing/2014/main" id="{02DD1CF9-3853-4A71-B997-4A37AC2B204C}"/>
              </a:ext>
            </a:extLst>
          </p:cNvPr>
          <p:cNvSpPr>
            <a:spLocks noGrp="1"/>
          </p:cNvSpPr>
          <p:nvPr>
            <p:ph sz="half" idx="1"/>
          </p:nvPr>
        </p:nvSpPr>
        <p:spPr>
          <a:xfrm>
            <a:off x="838200" y="1184169"/>
            <a:ext cx="8291286" cy="4448566"/>
          </a:xfrm>
        </p:spPr>
        <p:txBody>
          <a:bodyPr>
            <a:noAutofit/>
          </a:bodyPr>
          <a:lstStyle/>
          <a:p>
            <a:pPr marL="0" indent="0" algn="just">
              <a:spcBef>
                <a:spcPts val="0"/>
              </a:spcBef>
              <a:buNone/>
            </a:pPr>
            <a:r>
              <a:rPr lang="es-MX" sz="1600" b="1" dirty="0">
                <a:effectLst>
                  <a:outerShdw blurRad="38100" dist="38100" dir="2700000" algn="tl">
                    <a:srgbClr val="000000">
                      <a:alpha val="43137"/>
                    </a:srgbClr>
                  </a:outerShdw>
                </a:effectLst>
              </a:rPr>
              <a:t>Descripción de la actividad</a:t>
            </a:r>
          </a:p>
          <a:p>
            <a:pPr marL="0" indent="0" algn="just">
              <a:spcBef>
                <a:spcPts val="0"/>
              </a:spcBef>
              <a:buNone/>
            </a:pPr>
            <a:endParaRPr lang="es-MX" sz="1600" b="1" dirty="0">
              <a:effectLst>
                <a:outerShdw blurRad="38100" dist="38100" dir="2700000" algn="tl">
                  <a:srgbClr val="000000">
                    <a:alpha val="43137"/>
                  </a:srgbClr>
                </a:outerShdw>
              </a:effectLst>
            </a:endParaRPr>
          </a:p>
          <a:p>
            <a:pPr marL="0" indent="0" algn="just">
              <a:lnSpc>
                <a:spcPct val="100000"/>
              </a:lnSpc>
              <a:spcBef>
                <a:spcPts val="0"/>
              </a:spcBef>
              <a:buNone/>
            </a:pPr>
            <a:r>
              <a:rPr lang="es-MX" sz="1600" dirty="0"/>
              <a:t>Se organiza la familia por parejas y se realizarán los siguientes ejercicios: </a:t>
            </a:r>
          </a:p>
          <a:p>
            <a:pPr lvl="0" algn="just">
              <a:lnSpc>
                <a:spcPct val="100000"/>
              </a:lnSpc>
              <a:spcBef>
                <a:spcPts val="0"/>
              </a:spcBef>
            </a:pPr>
            <a:r>
              <a:rPr lang="es-MX" sz="1600" dirty="0"/>
              <a:t>Se colocan espalda con espalda e intentarán empujar hasta una línea marcada a 3 metros aprox. a su compañero, quien lo logre obtiene un punto. </a:t>
            </a:r>
          </a:p>
          <a:p>
            <a:pPr lvl="0" algn="just">
              <a:lnSpc>
                <a:spcPct val="100000"/>
              </a:lnSpc>
              <a:spcBef>
                <a:spcPts val="0"/>
              </a:spcBef>
            </a:pPr>
            <a:r>
              <a:rPr lang="es-MX" sz="1600" dirty="0"/>
              <a:t>Palmas con palmas intentan empujar a su compañero. </a:t>
            </a:r>
          </a:p>
          <a:p>
            <a:pPr lvl="0" algn="just">
              <a:lnSpc>
                <a:spcPct val="100000"/>
              </a:lnSpc>
              <a:spcBef>
                <a:spcPts val="0"/>
              </a:spcBef>
            </a:pPr>
            <a:r>
              <a:rPr lang="es-MX" sz="1600" dirty="0"/>
              <a:t>Tomados de los antebrazos intentarán jalar hacia la línea al compañero. </a:t>
            </a:r>
          </a:p>
          <a:p>
            <a:pPr lvl="0" algn="just">
              <a:lnSpc>
                <a:spcPct val="100000"/>
              </a:lnSpc>
              <a:spcBef>
                <a:spcPts val="0"/>
              </a:spcBef>
            </a:pPr>
            <a:r>
              <a:rPr lang="es-MX" sz="1600" dirty="0"/>
              <a:t>Uno de los integrantes coloca las manos sobre la espalda del compañero a la indicación intenta empujar hasta la línea al compañero. Posteriormente se invierten los roles. </a:t>
            </a:r>
          </a:p>
          <a:p>
            <a:pPr lvl="0" algn="just">
              <a:lnSpc>
                <a:spcPct val="100000"/>
              </a:lnSpc>
              <a:spcBef>
                <a:spcPts val="0"/>
              </a:spcBef>
            </a:pPr>
            <a:r>
              <a:rPr lang="es-MX" sz="1600" dirty="0"/>
              <a:t>Un integrante sujeta o abraza por la cintura a su compañero para que a la indicación éste intente salir corriendo a la línea, la intención es evitar que llegue a la línea. Posteriormente se invierten los roles. </a:t>
            </a:r>
          </a:p>
          <a:p>
            <a:pPr lvl="0" algn="just">
              <a:lnSpc>
                <a:spcPct val="100000"/>
              </a:lnSpc>
              <a:spcBef>
                <a:spcPts val="0"/>
              </a:spcBef>
            </a:pPr>
            <a:r>
              <a:rPr lang="es-MX" sz="1600" dirty="0"/>
              <a:t>Un integrante toma a su compañero por la cintura y lo ayuda empujando o aventando hacia arriba para que realice 10 saltos. Una vez realizados se invierten los roles. </a:t>
            </a:r>
          </a:p>
          <a:p>
            <a:pPr algn="just">
              <a:lnSpc>
                <a:spcPct val="100000"/>
              </a:lnSpc>
              <a:spcBef>
                <a:spcPts val="0"/>
              </a:spcBef>
            </a:pPr>
            <a:r>
              <a:rPr lang="es-ES_tradnl" sz="1600" dirty="0"/>
              <a:t>Al contrario del ejercicio anterior, ahora coloca las manos sobre los hombros del compañero para sostener y evitar que realice los diez saltos. Se invierten roles a la indicación.</a:t>
            </a:r>
            <a:r>
              <a:rPr lang="es-MX" sz="1600" dirty="0"/>
              <a:t> </a:t>
            </a:r>
          </a:p>
          <a:p>
            <a:pPr marL="0" indent="0" algn="just">
              <a:lnSpc>
                <a:spcPct val="100000"/>
              </a:lnSpc>
              <a:spcBef>
                <a:spcPts val="0"/>
              </a:spcBef>
              <a:buNone/>
            </a:pPr>
            <a:endParaRPr lang="es-MX" sz="1600" dirty="0"/>
          </a:p>
          <a:p>
            <a:pPr marL="0" indent="0" algn="just">
              <a:spcBef>
                <a:spcPts val="0"/>
              </a:spcBef>
              <a:buNone/>
            </a:pPr>
            <a:r>
              <a:rPr lang="es-ES_tradnl" sz="1600" b="1" dirty="0">
                <a:effectLst>
                  <a:outerShdw blurRad="38100" dist="38100" dir="2700000" algn="tl">
                    <a:srgbClr val="000000">
                      <a:alpha val="43137"/>
                    </a:srgbClr>
                  </a:outerShdw>
                </a:effectLst>
              </a:rPr>
              <a:t> </a:t>
            </a:r>
            <a:r>
              <a:rPr lang="es-MX" sz="1600" b="1" dirty="0">
                <a:effectLst>
                  <a:outerShdw blurRad="38100" dist="38100" dir="2700000" algn="tl">
                    <a:srgbClr val="000000">
                      <a:alpha val="43137"/>
                    </a:srgbClr>
                  </a:outerShdw>
                </a:effectLst>
              </a:rPr>
              <a:t>Material</a:t>
            </a:r>
          </a:p>
          <a:p>
            <a:pPr marL="0" indent="0" algn="just">
              <a:spcBef>
                <a:spcPts val="0"/>
              </a:spcBef>
              <a:buNone/>
            </a:pPr>
            <a:r>
              <a:rPr lang="es-MX" sz="1600" dirty="0"/>
              <a:t>Sin material. </a:t>
            </a:r>
          </a:p>
        </p:txBody>
      </p:sp>
      <p:sp>
        <p:nvSpPr>
          <p:cNvPr id="9" name="Marcador de contenido 3">
            <a:extLst>
              <a:ext uri="{FF2B5EF4-FFF2-40B4-BE49-F238E27FC236}">
                <a16:creationId xmlns="" xmlns:a16="http://schemas.microsoft.com/office/drawing/2014/main" id="{05B72426-8A07-4F86-BE7A-E678BBE4C665}"/>
              </a:ext>
            </a:extLst>
          </p:cNvPr>
          <p:cNvSpPr txBox="1">
            <a:spLocks/>
          </p:cNvSpPr>
          <p:nvPr/>
        </p:nvSpPr>
        <p:spPr>
          <a:xfrm>
            <a:off x="9698182" y="4925506"/>
            <a:ext cx="1919513" cy="687503"/>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MX" sz="2400" b="1" dirty="0"/>
              <a:t>Segundo ciclo</a:t>
            </a:r>
          </a:p>
          <a:p>
            <a:pPr marL="0" indent="0" algn="ctr">
              <a:buNone/>
            </a:pPr>
            <a:r>
              <a:rPr lang="es-MX" sz="2400" b="1" dirty="0"/>
              <a:t>3° y 4°</a:t>
            </a:r>
          </a:p>
        </p:txBody>
      </p:sp>
      <p:pic>
        <p:nvPicPr>
          <p:cNvPr id="5" name="Imagen 4">
            <a:extLst>
              <a:ext uri="{FF2B5EF4-FFF2-40B4-BE49-F238E27FC236}">
                <a16:creationId xmlns="" xmlns:a16="http://schemas.microsoft.com/office/drawing/2014/main" id="{1DBA2667-D501-A14C-A5C7-795984888100}"/>
              </a:ext>
            </a:extLst>
          </p:cNvPr>
          <p:cNvPicPr>
            <a:picLocks/>
          </p:cNvPicPr>
          <p:nvPr/>
        </p:nvPicPr>
        <p:blipFill>
          <a:blip r:embed="rId2" cstate="print">
            <a:extLst>
              <a:ext uri="{28A0092B-C50C-407E-A947-70E740481C1C}">
                <a14:useLocalDpi xmlns:a14="http://schemas.microsoft.com/office/drawing/2010/main" val="0"/>
              </a:ext>
            </a:extLst>
          </a:blip>
          <a:srcRect/>
          <a:stretch/>
        </p:blipFill>
        <p:spPr>
          <a:xfrm>
            <a:off x="9434999" y="2169728"/>
            <a:ext cx="1918800" cy="1918800"/>
          </a:xfrm>
          <a:prstGeom prst="rect">
            <a:avLst/>
          </a:prstGeom>
        </p:spPr>
      </p:pic>
    </p:spTree>
    <p:extLst>
      <p:ext uri="{BB962C8B-B14F-4D97-AF65-F5344CB8AC3E}">
        <p14:creationId xmlns:p14="http://schemas.microsoft.com/office/powerpoint/2010/main" val="33542754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84E505DC-EB08-4D10-93FB-FE5663643407}"/>
              </a:ext>
            </a:extLst>
          </p:cNvPr>
          <p:cNvSpPr>
            <a:spLocks noGrp="1"/>
          </p:cNvSpPr>
          <p:nvPr>
            <p:ph type="title"/>
          </p:nvPr>
        </p:nvSpPr>
        <p:spPr/>
        <p:txBody>
          <a:bodyPr/>
          <a:lstStyle/>
          <a:p>
            <a:r>
              <a:rPr lang="es-MX" dirty="0"/>
              <a:t>Jalar la cuerda</a:t>
            </a:r>
          </a:p>
        </p:txBody>
      </p:sp>
      <p:sp>
        <p:nvSpPr>
          <p:cNvPr id="3" name="Marcador de contenido 2">
            <a:extLst>
              <a:ext uri="{FF2B5EF4-FFF2-40B4-BE49-F238E27FC236}">
                <a16:creationId xmlns="" xmlns:a16="http://schemas.microsoft.com/office/drawing/2014/main" id="{02DD1CF9-3853-4A71-B997-4A37AC2B204C}"/>
              </a:ext>
            </a:extLst>
          </p:cNvPr>
          <p:cNvSpPr>
            <a:spLocks noGrp="1"/>
          </p:cNvSpPr>
          <p:nvPr>
            <p:ph sz="half" idx="1"/>
          </p:nvPr>
        </p:nvSpPr>
        <p:spPr>
          <a:xfrm>
            <a:off x="838200" y="1825625"/>
            <a:ext cx="8291286" cy="4448566"/>
          </a:xfrm>
        </p:spPr>
        <p:txBody>
          <a:bodyPr>
            <a:normAutofit fontScale="47500" lnSpcReduction="20000"/>
          </a:bodyPr>
          <a:lstStyle/>
          <a:p>
            <a:pPr marL="0" indent="0">
              <a:buNone/>
            </a:pPr>
            <a:r>
              <a:rPr lang="es-MX" sz="4400" b="1" dirty="0">
                <a:effectLst>
                  <a:outerShdw blurRad="38100" dist="38100" dir="2700000" algn="tl">
                    <a:srgbClr val="000000">
                      <a:alpha val="43137"/>
                    </a:srgbClr>
                  </a:outerShdw>
                </a:effectLst>
              </a:rPr>
              <a:t>Descripción de la actividad</a:t>
            </a:r>
          </a:p>
          <a:p>
            <a:pPr marL="0" indent="0" algn="just">
              <a:lnSpc>
                <a:spcPct val="120000"/>
              </a:lnSpc>
              <a:buNone/>
            </a:pPr>
            <a:r>
              <a:rPr lang="es-ES_tradnl" sz="4000" dirty="0"/>
              <a:t>Organizados, la familia se divide en dos partes iguales para que se enfrenten. Se amarra un pañuelo a la mitad de una cuerda y se trazan dos líneas aproximadamente a 1.5 metros del pañuelo en las cuales cada equipo frente a frente se colocará agarrando la cuerda. La finalidad del juego es jalar la cuerda para hacer que el pañuelo atraviese la línea.</a:t>
            </a:r>
          </a:p>
          <a:p>
            <a:pPr marL="0" indent="0" algn="just">
              <a:lnSpc>
                <a:spcPct val="120000"/>
              </a:lnSpc>
              <a:buNone/>
            </a:pPr>
            <a:r>
              <a:rPr lang="es-ES_tradnl" sz="4000" dirty="0"/>
              <a:t>Un integrante de la familia se sienta sobre un pedazo de cartón, tapa plástica o almohada, se toma de la cuerda y los demás integrantes de la familia deberán jalarlo hasta que llegue a donde se encuentran, posteriormente toca el turno a alguien más de la familia.</a:t>
            </a:r>
            <a:endParaRPr lang="es-MX" sz="4000" dirty="0"/>
          </a:p>
          <a:p>
            <a:pPr marL="0" indent="0">
              <a:buNone/>
            </a:pPr>
            <a:r>
              <a:rPr lang="es-ES_tradnl" sz="4400" b="1" dirty="0">
                <a:effectLst>
                  <a:outerShdw blurRad="38100" dist="38100" dir="2700000" algn="tl">
                    <a:srgbClr val="000000">
                      <a:alpha val="43137"/>
                    </a:srgbClr>
                  </a:outerShdw>
                </a:effectLst>
              </a:rPr>
              <a:t> </a:t>
            </a:r>
            <a:r>
              <a:rPr lang="es-MX" sz="4400" b="1" dirty="0">
                <a:effectLst>
                  <a:outerShdw blurRad="38100" dist="38100" dir="2700000" algn="tl">
                    <a:srgbClr val="000000">
                      <a:alpha val="43137"/>
                    </a:srgbClr>
                  </a:outerShdw>
                </a:effectLst>
              </a:rPr>
              <a:t>Material</a:t>
            </a:r>
          </a:p>
          <a:p>
            <a:pPr marL="0" indent="0">
              <a:buNone/>
            </a:pPr>
            <a:r>
              <a:rPr lang="es-MX" sz="3600" dirty="0"/>
              <a:t>Cuerda, pañuelo o trapo, tapa plástica, almohada, cartón. </a:t>
            </a:r>
          </a:p>
        </p:txBody>
      </p:sp>
      <p:sp>
        <p:nvSpPr>
          <p:cNvPr id="9" name="Marcador de contenido 3">
            <a:extLst>
              <a:ext uri="{FF2B5EF4-FFF2-40B4-BE49-F238E27FC236}">
                <a16:creationId xmlns="" xmlns:a16="http://schemas.microsoft.com/office/drawing/2014/main" id="{05B72426-8A07-4F86-BE7A-E678BBE4C665}"/>
              </a:ext>
            </a:extLst>
          </p:cNvPr>
          <p:cNvSpPr txBox="1">
            <a:spLocks/>
          </p:cNvSpPr>
          <p:nvPr/>
        </p:nvSpPr>
        <p:spPr>
          <a:xfrm>
            <a:off x="9698182" y="4925506"/>
            <a:ext cx="1919513" cy="687503"/>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MX" sz="2400" b="1" dirty="0"/>
              <a:t>Segundo ciclo</a:t>
            </a:r>
          </a:p>
          <a:p>
            <a:pPr marL="0" indent="0" algn="ctr">
              <a:buNone/>
            </a:pPr>
            <a:r>
              <a:rPr lang="es-MX" sz="2400" b="1" dirty="0"/>
              <a:t>3° y 4°</a:t>
            </a:r>
          </a:p>
        </p:txBody>
      </p:sp>
      <p:pic>
        <p:nvPicPr>
          <p:cNvPr id="5" name="Imagen 4">
            <a:extLst>
              <a:ext uri="{FF2B5EF4-FFF2-40B4-BE49-F238E27FC236}">
                <a16:creationId xmlns="" xmlns:a16="http://schemas.microsoft.com/office/drawing/2014/main" id="{1DBA2667-D501-A14C-A5C7-795984888100}"/>
              </a:ext>
            </a:extLst>
          </p:cNvPr>
          <p:cNvPicPr>
            <a:picLocks/>
          </p:cNvPicPr>
          <p:nvPr/>
        </p:nvPicPr>
        <p:blipFill>
          <a:blip r:embed="rId2">
            <a:extLst>
              <a:ext uri="{28A0092B-C50C-407E-A947-70E740481C1C}">
                <a14:useLocalDpi xmlns:a14="http://schemas.microsoft.com/office/drawing/2010/main" val="0"/>
              </a:ext>
            </a:extLst>
          </a:blip>
          <a:srcRect/>
          <a:stretch/>
        </p:blipFill>
        <p:spPr>
          <a:xfrm>
            <a:off x="9434999" y="2538728"/>
            <a:ext cx="1918800" cy="1918800"/>
          </a:xfrm>
          <a:prstGeom prst="rect">
            <a:avLst/>
          </a:prstGeom>
        </p:spPr>
      </p:pic>
    </p:spTree>
    <p:extLst>
      <p:ext uri="{BB962C8B-B14F-4D97-AF65-F5344CB8AC3E}">
        <p14:creationId xmlns:p14="http://schemas.microsoft.com/office/powerpoint/2010/main" val="23525032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06A2B8CE-E023-4778-BC14-E294BBB17568}"/>
              </a:ext>
            </a:extLst>
          </p:cNvPr>
          <p:cNvSpPr>
            <a:spLocks noGrp="1"/>
          </p:cNvSpPr>
          <p:nvPr>
            <p:ph type="title"/>
          </p:nvPr>
        </p:nvSpPr>
        <p:spPr/>
        <p:txBody>
          <a:bodyPr/>
          <a:lstStyle/>
          <a:p>
            <a:r>
              <a:rPr lang="es-MX" dirty="0"/>
              <a:t>Propósitos a cumplir</a:t>
            </a:r>
          </a:p>
        </p:txBody>
      </p:sp>
      <p:sp>
        <p:nvSpPr>
          <p:cNvPr id="3" name="Marcador de contenido 2">
            <a:extLst>
              <a:ext uri="{FF2B5EF4-FFF2-40B4-BE49-F238E27FC236}">
                <a16:creationId xmlns="" xmlns:a16="http://schemas.microsoft.com/office/drawing/2014/main" id="{A2AE72AC-6B25-485E-92E3-06A72B2D717D}"/>
              </a:ext>
            </a:extLst>
          </p:cNvPr>
          <p:cNvSpPr>
            <a:spLocks noGrp="1"/>
          </p:cNvSpPr>
          <p:nvPr>
            <p:ph idx="1"/>
          </p:nvPr>
        </p:nvSpPr>
        <p:spPr/>
        <p:txBody>
          <a:bodyPr>
            <a:normAutofit/>
          </a:bodyPr>
          <a:lstStyle/>
          <a:p>
            <a:pPr algn="just"/>
            <a:r>
              <a:rPr lang="es-MX" dirty="0"/>
              <a:t>Emplear su creatividad para solucionar de manera estratégica situaciones que se presentan en el juego, establecer formas de interacción motriz y convivencia con los demás, y fomentar el respeto por las normas y reglas.</a:t>
            </a:r>
          </a:p>
          <a:p>
            <a:r>
              <a:rPr lang="es-MX" dirty="0"/>
              <a:t>Esto debe llevar a:</a:t>
            </a:r>
          </a:p>
          <a:p>
            <a:pPr marL="1169988"/>
            <a:r>
              <a:rPr lang="es-MX" dirty="0"/>
              <a:t>Diseñar y organizar ambientes de aprendizaje.</a:t>
            </a:r>
          </a:p>
          <a:p>
            <a:pPr marL="1169988"/>
            <a:r>
              <a:rPr lang="es-MX" dirty="0"/>
              <a:t>Poner a prueba las habilidades y destrezas motrices.</a:t>
            </a:r>
          </a:p>
          <a:p>
            <a:pPr marL="1169988"/>
            <a:r>
              <a:rPr lang="es-MX" dirty="0"/>
              <a:t>Planificar situaciones motrices.</a:t>
            </a:r>
          </a:p>
          <a:p>
            <a:pPr marL="1169988"/>
            <a:r>
              <a:rPr lang="es-MX" dirty="0"/>
              <a:t>Propiciar la reflexión de los alumnos.</a:t>
            </a:r>
          </a:p>
        </p:txBody>
      </p:sp>
    </p:spTree>
    <p:extLst>
      <p:ext uri="{BB962C8B-B14F-4D97-AF65-F5344CB8AC3E}">
        <p14:creationId xmlns:p14="http://schemas.microsoft.com/office/powerpoint/2010/main" val="16397865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84E505DC-EB08-4D10-93FB-FE5663643407}"/>
              </a:ext>
            </a:extLst>
          </p:cNvPr>
          <p:cNvSpPr>
            <a:spLocks noGrp="1"/>
          </p:cNvSpPr>
          <p:nvPr>
            <p:ph type="title"/>
          </p:nvPr>
        </p:nvSpPr>
        <p:spPr/>
        <p:txBody>
          <a:bodyPr/>
          <a:lstStyle/>
          <a:p>
            <a:r>
              <a:rPr lang="es-MX" dirty="0"/>
              <a:t>Los encantados</a:t>
            </a:r>
          </a:p>
        </p:txBody>
      </p:sp>
      <p:sp>
        <p:nvSpPr>
          <p:cNvPr id="3" name="Marcador de contenido 2">
            <a:extLst>
              <a:ext uri="{FF2B5EF4-FFF2-40B4-BE49-F238E27FC236}">
                <a16:creationId xmlns="" xmlns:a16="http://schemas.microsoft.com/office/drawing/2014/main" id="{02DD1CF9-3853-4A71-B997-4A37AC2B204C}"/>
              </a:ext>
            </a:extLst>
          </p:cNvPr>
          <p:cNvSpPr>
            <a:spLocks noGrp="1"/>
          </p:cNvSpPr>
          <p:nvPr>
            <p:ph sz="half" idx="1"/>
          </p:nvPr>
        </p:nvSpPr>
        <p:spPr>
          <a:xfrm>
            <a:off x="838200" y="1825625"/>
            <a:ext cx="8291286" cy="4448566"/>
          </a:xfrm>
        </p:spPr>
        <p:txBody>
          <a:bodyPr>
            <a:normAutofit/>
          </a:bodyPr>
          <a:lstStyle/>
          <a:p>
            <a:pPr marL="0" indent="0">
              <a:buNone/>
            </a:pPr>
            <a:r>
              <a:rPr lang="es-MX" b="1" dirty="0">
                <a:effectLst>
                  <a:outerShdw blurRad="38100" dist="38100" dir="2700000" algn="tl">
                    <a:srgbClr val="000000">
                      <a:alpha val="43137"/>
                    </a:srgbClr>
                  </a:outerShdw>
                </a:effectLst>
              </a:rPr>
              <a:t>Descripción de la actividad</a:t>
            </a:r>
          </a:p>
          <a:p>
            <a:pPr marL="0" indent="0" algn="just">
              <a:buNone/>
            </a:pPr>
            <a:r>
              <a:rPr lang="es-MX" dirty="0"/>
              <a:t>Un integrante de la familia es el que “encanta” y a la indicación deberá tocar a los demás, quien sea tocado permanece inmóvil hasta que alguien pase por debajo de las piernas, en este momento puede correr nuevamente. </a:t>
            </a:r>
          </a:p>
          <a:p>
            <a:pPr marL="0" indent="0" algn="just">
              <a:buNone/>
            </a:pPr>
            <a:r>
              <a:rPr lang="es-MX" dirty="0"/>
              <a:t>Inventen nuevas formas de llevar a cabo el juego.</a:t>
            </a:r>
          </a:p>
          <a:p>
            <a:pPr marL="0" indent="0">
              <a:buNone/>
            </a:pPr>
            <a:r>
              <a:rPr lang="es-MX" b="1" dirty="0">
                <a:effectLst>
                  <a:outerShdw blurRad="38100" dist="38100" dir="2700000" algn="tl">
                    <a:srgbClr val="000000">
                      <a:alpha val="43137"/>
                    </a:srgbClr>
                  </a:outerShdw>
                </a:effectLst>
              </a:rPr>
              <a:t>Material</a:t>
            </a:r>
          </a:p>
          <a:p>
            <a:pPr marL="0" indent="0">
              <a:buNone/>
            </a:pPr>
            <a:r>
              <a:rPr lang="es-MX" dirty="0"/>
              <a:t>Sin material.</a:t>
            </a:r>
          </a:p>
        </p:txBody>
      </p:sp>
      <p:sp>
        <p:nvSpPr>
          <p:cNvPr id="9" name="Marcador de contenido 3">
            <a:extLst>
              <a:ext uri="{FF2B5EF4-FFF2-40B4-BE49-F238E27FC236}">
                <a16:creationId xmlns="" xmlns:a16="http://schemas.microsoft.com/office/drawing/2014/main" id="{05B72426-8A07-4F86-BE7A-E678BBE4C665}"/>
              </a:ext>
            </a:extLst>
          </p:cNvPr>
          <p:cNvSpPr txBox="1">
            <a:spLocks/>
          </p:cNvSpPr>
          <p:nvPr/>
        </p:nvSpPr>
        <p:spPr>
          <a:xfrm>
            <a:off x="9698182" y="4925506"/>
            <a:ext cx="1919513" cy="687503"/>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MX" sz="2400" b="1" dirty="0"/>
              <a:t>Segundo ciclo</a:t>
            </a:r>
          </a:p>
          <a:p>
            <a:pPr marL="0" indent="0" algn="ctr">
              <a:buNone/>
            </a:pPr>
            <a:r>
              <a:rPr lang="es-MX" sz="2400" b="1" dirty="0"/>
              <a:t>3° y 4°</a:t>
            </a:r>
          </a:p>
        </p:txBody>
      </p:sp>
      <p:pic>
        <p:nvPicPr>
          <p:cNvPr id="5" name="Imagen 4">
            <a:extLst>
              <a:ext uri="{FF2B5EF4-FFF2-40B4-BE49-F238E27FC236}">
                <a16:creationId xmlns="" xmlns:a16="http://schemas.microsoft.com/office/drawing/2014/main" id="{1DBA2667-D501-A14C-A5C7-795984888100}"/>
              </a:ext>
            </a:extLst>
          </p:cNvPr>
          <p:cNvPicPr>
            <a:picLocks/>
          </p:cNvPicPr>
          <p:nvPr/>
        </p:nvPicPr>
        <p:blipFill>
          <a:blip r:embed="rId2">
            <a:extLst>
              <a:ext uri="{28A0092B-C50C-407E-A947-70E740481C1C}">
                <a14:useLocalDpi xmlns:a14="http://schemas.microsoft.com/office/drawing/2010/main" val="0"/>
              </a:ext>
            </a:extLst>
          </a:blip>
          <a:srcRect/>
          <a:stretch/>
        </p:blipFill>
        <p:spPr>
          <a:xfrm>
            <a:off x="9434999" y="2231706"/>
            <a:ext cx="1918800" cy="1918800"/>
          </a:xfrm>
          <a:prstGeom prst="rect">
            <a:avLst/>
          </a:prstGeom>
        </p:spPr>
      </p:pic>
    </p:spTree>
    <p:extLst>
      <p:ext uri="{BB962C8B-B14F-4D97-AF65-F5344CB8AC3E}">
        <p14:creationId xmlns:p14="http://schemas.microsoft.com/office/powerpoint/2010/main" val="7220627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84E505DC-EB08-4D10-93FB-FE5663643407}"/>
              </a:ext>
            </a:extLst>
          </p:cNvPr>
          <p:cNvSpPr>
            <a:spLocks noGrp="1"/>
          </p:cNvSpPr>
          <p:nvPr>
            <p:ph type="title"/>
          </p:nvPr>
        </p:nvSpPr>
        <p:spPr/>
        <p:txBody>
          <a:bodyPr/>
          <a:lstStyle/>
          <a:p>
            <a:r>
              <a:rPr lang="es-MX" dirty="0"/>
              <a:t>Enceste a la cubeta </a:t>
            </a:r>
          </a:p>
        </p:txBody>
      </p:sp>
      <p:sp>
        <p:nvSpPr>
          <p:cNvPr id="3" name="Marcador de contenido 2">
            <a:extLst>
              <a:ext uri="{FF2B5EF4-FFF2-40B4-BE49-F238E27FC236}">
                <a16:creationId xmlns="" xmlns:a16="http://schemas.microsoft.com/office/drawing/2014/main" id="{02DD1CF9-3853-4A71-B997-4A37AC2B204C}"/>
              </a:ext>
            </a:extLst>
          </p:cNvPr>
          <p:cNvSpPr>
            <a:spLocks noGrp="1"/>
          </p:cNvSpPr>
          <p:nvPr>
            <p:ph sz="half" idx="1"/>
          </p:nvPr>
        </p:nvSpPr>
        <p:spPr>
          <a:xfrm>
            <a:off x="838200" y="1825625"/>
            <a:ext cx="8291286" cy="4448566"/>
          </a:xfrm>
        </p:spPr>
        <p:txBody>
          <a:bodyPr>
            <a:normAutofit lnSpcReduction="10000"/>
          </a:bodyPr>
          <a:lstStyle/>
          <a:p>
            <a:pPr marL="0" indent="0">
              <a:buNone/>
            </a:pPr>
            <a:r>
              <a:rPr lang="es-MX" b="1" dirty="0">
                <a:effectLst>
                  <a:outerShdw blurRad="38100" dist="38100" dir="2700000" algn="tl">
                    <a:srgbClr val="000000">
                      <a:alpha val="43137"/>
                    </a:srgbClr>
                  </a:outerShdw>
                </a:effectLst>
              </a:rPr>
              <a:t>Descripción de la actividad</a:t>
            </a:r>
          </a:p>
          <a:p>
            <a:pPr marL="0" indent="0" algn="just">
              <a:buNone/>
            </a:pPr>
            <a:r>
              <a:rPr lang="es-ES_tradnl" dirty="0"/>
              <a:t>Se coloca una cubeta en un círculo de 1.5 metros de diámetro marcado en el piso, un integrante de la familia se colocará dentro del círculo y deberá evitar que los demás miembros encesten el calcetín hecho pelota en la cubeta, quien defiende no puede salir del círculo, los integrantes pueden darse pases hasta conseguir encestar, quien lo logre pasa a ser el defensor.</a:t>
            </a:r>
            <a:r>
              <a:rPr lang="es-MX" dirty="0"/>
              <a:t> </a:t>
            </a:r>
          </a:p>
          <a:p>
            <a:pPr marL="0" indent="0">
              <a:buNone/>
            </a:pPr>
            <a:r>
              <a:rPr lang="es-MX" b="1" dirty="0">
                <a:effectLst>
                  <a:outerShdw blurRad="38100" dist="38100" dir="2700000" algn="tl">
                    <a:srgbClr val="000000">
                      <a:alpha val="43137"/>
                    </a:srgbClr>
                  </a:outerShdw>
                </a:effectLst>
              </a:rPr>
              <a:t>Material</a:t>
            </a:r>
          </a:p>
          <a:p>
            <a:pPr marL="0" indent="0">
              <a:buNone/>
            </a:pPr>
            <a:r>
              <a:rPr lang="es-MX" dirty="0"/>
              <a:t>Cubeta, calcetín o pelota, gis.</a:t>
            </a:r>
          </a:p>
        </p:txBody>
      </p:sp>
      <p:sp>
        <p:nvSpPr>
          <p:cNvPr id="9" name="Marcador de contenido 3">
            <a:extLst>
              <a:ext uri="{FF2B5EF4-FFF2-40B4-BE49-F238E27FC236}">
                <a16:creationId xmlns="" xmlns:a16="http://schemas.microsoft.com/office/drawing/2014/main" id="{05B72426-8A07-4F86-BE7A-E678BBE4C665}"/>
              </a:ext>
            </a:extLst>
          </p:cNvPr>
          <p:cNvSpPr txBox="1">
            <a:spLocks/>
          </p:cNvSpPr>
          <p:nvPr/>
        </p:nvSpPr>
        <p:spPr>
          <a:xfrm>
            <a:off x="9698182" y="4925506"/>
            <a:ext cx="1919513" cy="687503"/>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MX" sz="2400" b="1" dirty="0"/>
              <a:t>Segundo ciclo</a:t>
            </a:r>
          </a:p>
          <a:p>
            <a:pPr marL="0" indent="0" algn="ctr">
              <a:buNone/>
            </a:pPr>
            <a:r>
              <a:rPr lang="es-MX" sz="2400" b="1" dirty="0"/>
              <a:t>3° y 4°</a:t>
            </a:r>
          </a:p>
        </p:txBody>
      </p:sp>
      <p:pic>
        <p:nvPicPr>
          <p:cNvPr id="5" name="Imagen 4">
            <a:extLst>
              <a:ext uri="{FF2B5EF4-FFF2-40B4-BE49-F238E27FC236}">
                <a16:creationId xmlns="" xmlns:a16="http://schemas.microsoft.com/office/drawing/2014/main" id="{1DBA2667-D501-A14C-A5C7-795984888100}"/>
              </a:ext>
            </a:extLst>
          </p:cNvPr>
          <p:cNvPicPr>
            <a:picLocks/>
          </p:cNvPicPr>
          <p:nvPr/>
        </p:nvPicPr>
        <p:blipFill>
          <a:blip r:embed="rId2" cstate="print">
            <a:extLst>
              <a:ext uri="{28A0092B-C50C-407E-A947-70E740481C1C}">
                <a14:useLocalDpi xmlns:a14="http://schemas.microsoft.com/office/drawing/2010/main" val="0"/>
              </a:ext>
            </a:extLst>
          </a:blip>
          <a:srcRect/>
          <a:stretch/>
        </p:blipFill>
        <p:spPr>
          <a:xfrm>
            <a:off x="9629322" y="2231706"/>
            <a:ext cx="1918800" cy="1918800"/>
          </a:xfrm>
          <a:prstGeom prst="rect">
            <a:avLst/>
          </a:prstGeom>
        </p:spPr>
      </p:pic>
    </p:spTree>
    <p:extLst>
      <p:ext uri="{BB962C8B-B14F-4D97-AF65-F5344CB8AC3E}">
        <p14:creationId xmlns:p14="http://schemas.microsoft.com/office/powerpoint/2010/main" val="15337835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84E505DC-EB08-4D10-93FB-FE5663643407}"/>
              </a:ext>
            </a:extLst>
          </p:cNvPr>
          <p:cNvSpPr>
            <a:spLocks noGrp="1"/>
          </p:cNvSpPr>
          <p:nvPr>
            <p:ph type="title"/>
          </p:nvPr>
        </p:nvSpPr>
        <p:spPr/>
        <p:txBody>
          <a:bodyPr/>
          <a:lstStyle/>
          <a:p>
            <a:r>
              <a:rPr lang="es-MX" dirty="0"/>
              <a:t>Voleibol globero </a:t>
            </a:r>
          </a:p>
        </p:txBody>
      </p:sp>
      <p:sp>
        <p:nvSpPr>
          <p:cNvPr id="3" name="Marcador de contenido 2">
            <a:extLst>
              <a:ext uri="{FF2B5EF4-FFF2-40B4-BE49-F238E27FC236}">
                <a16:creationId xmlns="" xmlns:a16="http://schemas.microsoft.com/office/drawing/2014/main" id="{02DD1CF9-3853-4A71-B997-4A37AC2B204C}"/>
              </a:ext>
            </a:extLst>
          </p:cNvPr>
          <p:cNvSpPr>
            <a:spLocks noGrp="1"/>
          </p:cNvSpPr>
          <p:nvPr>
            <p:ph sz="half" idx="1"/>
          </p:nvPr>
        </p:nvSpPr>
        <p:spPr>
          <a:xfrm>
            <a:off x="838200" y="1825625"/>
            <a:ext cx="8291286" cy="4448566"/>
          </a:xfrm>
        </p:spPr>
        <p:txBody>
          <a:bodyPr>
            <a:normAutofit fontScale="92500"/>
          </a:bodyPr>
          <a:lstStyle/>
          <a:p>
            <a:pPr marL="0" indent="0">
              <a:buNone/>
            </a:pPr>
            <a:r>
              <a:rPr lang="es-MX" b="1" dirty="0">
                <a:effectLst>
                  <a:outerShdw blurRad="38100" dist="38100" dir="2700000" algn="tl">
                    <a:srgbClr val="000000">
                      <a:alpha val="43137"/>
                    </a:srgbClr>
                  </a:outerShdw>
                </a:effectLst>
              </a:rPr>
              <a:t>Descripción de la actividad</a:t>
            </a:r>
          </a:p>
          <a:p>
            <a:pPr marL="0" indent="0" algn="just">
              <a:buNone/>
            </a:pPr>
            <a:r>
              <a:rPr lang="es-ES_tradnl" dirty="0"/>
              <a:t>Se coloca una cuerda que simule una red y se dividen los integrantes del equipo en 2 para colocarse cada uno en una mitad de cancha, el juego consiste en hacer pasar el globo a la otra mitad, el equipo contrario deberá regresar el globo antes de que toque el piso, para lograrlo tienen como máximo tres toques, si el globo toca el piso es punto para el equipo contrario, gana el equipo que llegue a 15 puntos.</a:t>
            </a:r>
            <a:endParaRPr lang="es-MX" dirty="0"/>
          </a:p>
          <a:p>
            <a:pPr marL="0" indent="0">
              <a:buNone/>
            </a:pPr>
            <a:r>
              <a:rPr lang="es-MX" b="1" dirty="0">
                <a:effectLst>
                  <a:outerShdw blurRad="38100" dist="38100" dir="2700000" algn="tl">
                    <a:srgbClr val="000000">
                      <a:alpha val="43137"/>
                    </a:srgbClr>
                  </a:outerShdw>
                </a:effectLst>
              </a:rPr>
              <a:t>Material</a:t>
            </a:r>
          </a:p>
          <a:p>
            <a:pPr marL="0" indent="0">
              <a:buNone/>
            </a:pPr>
            <a:r>
              <a:rPr lang="es-MX" dirty="0"/>
              <a:t>Globo, cuerda.</a:t>
            </a:r>
          </a:p>
        </p:txBody>
      </p:sp>
      <p:sp>
        <p:nvSpPr>
          <p:cNvPr id="9" name="Marcador de contenido 3">
            <a:extLst>
              <a:ext uri="{FF2B5EF4-FFF2-40B4-BE49-F238E27FC236}">
                <a16:creationId xmlns="" xmlns:a16="http://schemas.microsoft.com/office/drawing/2014/main" id="{05B72426-8A07-4F86-BE7A-E678BBE4C665}"/>
              </a:ext>
            </a:extLst>
          </p:cNvPr>
          <p:cNvSpPr txBox="1">
            <a:spLocks/>
          </p:cNvSpPr>
          <p:nvPr/>
        </p:nvSpPr>
        <p:spPr>
          <a:xfrm>
            <a:off x="9698182" y="4925506"/>
            <a:ext cx="1919513" cy="687503"/>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MX" sz="2400" b="1" dirty="0"/>
              <a:t>Segundo ciclo</a:t>
            </a:r>
          </a:p>
          <a:p>
            <a:pPr marL="0" indent="0" algn="ctr">
              <a:buNone/>
            </a:pPr>
            <a:r>
              <a:rPr lang="es-MX" sz="2400" b="1" dirty="0"/>
              <a:t>3° y 4°</a:t>
            </a:r>
          </a:p>
        </p:txBody>
      </p:sp>
      <p:pic>
        <p:nvPicPr>
          <p:cNvPr id="5" name="Imagen 4">
            <a:extLst>
              <a:ext uri="{FF2B5EF4-FFF2-40B4-BE49-F238E27FC236}">
                <a16:creationId xmlns="" xmlns:a16="http://schemas.microsoft.com/office/drawing/2014/main" id="{1DBA2667-D501-A14C-A5C7-795984888100}"/>
              </a:ext>
            </a:extLst>
          </p:cNvPr>
          <p:cNvPicPr>
            <a:picLocks/>
          </p:cNvPicPr>
          <p:nvPr/>
        </p:nvPicPr>
        <p:blipFill>
          <a:blip r:embed="rId2">
            <a:extLst>
              <a:ext uri="{28A0092B-C50C-407E-A947-70E740481C1C}">
                <a14:useLocalDpi xmlns:a14="http://schemas.microsoft.com/office/drawing/2010/main" val="0"/>
              </a:ext>
            </a:extLst>
          </a:blip>
          <a:srcRect/>
          <a:stretch/>
        </p:blipFill>
        <p:spPr>
          <a:xfrm>
            <a:off x="9629322" y="2142790"/>
            <a:ext cx="1918800" cy="1918800"/>
          </a:xfrm>
          <a:prstGeom prst="rect">
            <a:avLst/>
          </a:prstGeom>
        </p:spPr>
      </p:pic>
    </p:spTree>
    <p:extLst>
      <p:ext uri="{BB962C8B-B14F-4D97-AF65-F5344CB8AC3E}">
        <p14:creationId xmlns:p14="http://schemas.microsoft.com/office/powerpoint/2010/main" val="33905796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84E505DC-EB08-4D10-93FB-FE5663643407}"/>
              </a:ext>
            </a:extLst>
          </p:cNvPr>
          <p:cNvSpPr>
            <a:spLocks noGrp="1"/>
          </p:cNvSpPr>
          <p:nvPr>
            <p:ph type="title"/>
          </p:nvPr>
        </p:nvSpPr>
        <p:spPr/>
        <p:txBody>
          <a:bodyPr/>
          <a:lstStyle/>
          <a:p>
            <a:r>
              <a:rPr lang="es-MX" dirty="0"/>
              <a:t>Robar la botella </a:t>
            </a:r>
          </a:p>
        </p:txBody>
      </p:sp>
      <p:sp>
        <p:nvSpPr>
          <p:cNvPr id="3" name="Marcador de contenido 2">
            <a:extLst>
              <a:ext uri="{FF2B5EF4-FFF2-40B4-BE49-F238E27FC236}">
                <a16:creationId xmlns="" xmlns:a16="http://schemas.microsoft.com/office/drawing/2014/main" id="{02DD1CF9-3853-4A71-B997-4A37AC2B204C}"/>
              </a:ext>
            </a:extLst>
          </p:cNvPr>
          <p:cNvSpPr>
            <a:spLocks noGrp="1"/>
          </p:cNvSpPr>
          <p:nvPr>
            <p:ph sz="half" idx="1"/>
          </p:nvPr>
        </p:nvSpPr>
        <p:spPr>
          <a:xfrm>
            <a:off x="838200" y="1825625"/>
            <a:ext cx="8291286" cy="4448566"/>
          </a:xfrm>
        </p:spPr>
        <p:txBody>
          <a:bodyPr>
            <a:normAutofit/>
          </a:bodyPr>
          <a:lstStyle/>
          <a:p>
            <a:pPr marL="0" indent="0">
              <a:buNone/>
            </a:pPr>
            <a:r>
              <a:rPr lang="es-MX" b="1" dirty="0">
                <a:effectLst>
                  <a:outerShdw blurRad="38100" dist="38100" dir="2700000" algn="tl">
                    <a:srgbClr val="000000">
                      <a:alpha val="43137"/>
                    </a:srgbClr>
                  </a:outerShdw>
                </a:effectLst>
              </a:rPr>
              <a:t>Descripción de la actividad</a:t>
            </a:r>
          </a:p>
          <a:p>
            <a:pPr marL="0" indent="0" algn="just">
              <a:buNone/>
            </a:pPr>
            <a:r>
              <a:rPr lang="es-ES_tradnl" dirty="0"/>
              <a:t>Cada uno de los integrantes de la familia con una botella de plástico en el piso, se colocan a una distancia alejada, el juego consiste en robar la botella a cualquiera de los integrantes y regresarla a su lugar, gana el primero que logre tener dos botellas. Cada que roban una deberán dejarla, no se puede correr con dos botellas en las manos.</a:t>
            </a:r>
            <a:r>
              <a:rPr lang="es-MX" dirty="0"/>
              <a:t> </a:t>
            </a:r>
          </a:p>
          <a:p>
            <a:pPr marL="0" indent="0">
              <a:buNone/>
            </a:pPr>
            <a:r>
              <a:rPr lang="es-MX" b="1" dirty="0">
                <a:effectLst>
                  <a:outerShdw blurRad="38100" dist="38100" dir="2700000" algn="tl">
                    <a:srgbClr val="000000">
                      <a:alpha val="43137"/>
                    </a:srgbClr>
                  </a:outerShdw>
                </a:effectLst>
              </a:rPr>
              <a:t>Material</a:t>
            </a:r>
          </a:p>
          <a:p>
            <a:pPr marL="0" indent="0">
              <a:buNone/>
            </a:pPr>
            <a:r>
              <a:rPr lang="es-MX" dirty="0"/>
              <a:t>Botellas de plástico.</a:t>
            </a:r>
          </a:p>
        </p:txBody>
      </p:sp>
      <p:sp>
        <p:nvSpPr>
          <p:cNvPr id="9" name="Marcador de contenido 3">
            <a:extLst>
              <a:ext uri="{FF2B5EF4-FFF2-40B4-BE49-F238E27FC236}">
                <a16:creationId xmlns="" xmlns:a16="http://schemas.microsoft.com/office/drawing/2014/main" id="{05B72426-8A07-4F86-BE7A-E678BBE4C665}"/>
              </a:ext>
            </a:extLst>
          </p:cNvPr>
          <p:cNvSpPr txBox="1">
            <a:spLocks/>
          </p:cNvSpPr>
          <p:nvPr/>
        </p:nvSpPr>
        <p:spPr>
          <a:xfrm>
            <a:off x="9698182" y="4925506"/>
            <a:ext cx="1919513" cy="687503"/>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MX" sz="2400" b="1" dirty="0"/>
              <a:t>Segundo ciclo</a:t>
            </a:r>
          </a:p>
          <a:p>
            <a:pPr marL="0" indent="0" algn="ctr">
              <a:buNone/>
            </a:pPr>
            <a:r>
              <a:rPr lang="es-MX" sz="2400" b="1" dirty="0"/>
              <a:t>3° y 4°</a:t>
            </a:r>
          </a:p>
        </p:txBody>
      </p:sp>
      <p:pic>
        <p:nvPicPr>
          <p:cNvPr id="5" name="Imagen 4">
            <a:extLst>
              <a:ext uri="{FF2B5EF4-FFF2-40B4-BE49-F238E27FC236}">
                <a16:creationId xmlns="" xmlns:a16="http://schemas.microsoft.com/office/drawing/2014/main" id="{1DBA2667-D501-A14C-A5C7-795984888100}"/>
              </a:ext>
            </a:extLst>
          </p:cNvPr>
          <p:cNvPicPr>
            <a:picLocks/>
          </p:cNvPicPr>
          <p:nvPr/>
        </p:nvPicPr>
        <p:blipFill>
          <a:blip r:embed="rId2">
            <a:extLst>
              <a:ext uri="{28A0092B-C50C-407E-A947-70E740481C1C}">
                <a14:useLocalDpi xmlns:a14="http://schemas.microsoft.com/office/drawing/2010/main" val="0"/>
              </a:ext>
            </a:extLst>
          </a:blip>
          <a:srcRect/>
          <a:stretch/>
        </p:blipFill>
        <p:spPr>
          <a:xfrm>
            <a:off x="9629322" y="1742863"/>
            <a:ext cx="1918800" cy="1918800"/>
          </a:xfrm>
          <a:prstGeom prst="rect">
            <a:avLst/>
          </a:prstGeom>
        </p:spPr>
      </p:pic>
    </p:spTree>
    <p:extLst>
      <p:ext uri="{BB962C8B-B14F-4D97-AF65-F5344CB8AC3E}">
        <p14:creationId xmlns:p14="http://schemas.microsoft.com/office/powerpoint/2010/main" val="42188598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84E505DC-EB08-4D10-93FB-FE5663643407}"/>
              </a:ext>
            </a:extLst>
          </p:cNvPr>
          <p:cNvSpPr>
            <a:spLocks noGrp="1"/>
          </p:cNvSpPr>
          <p:nvPr>
            <p:ph type="title"/>
          </p:nvPr>
        </p:nvSpPr>
        <p:spPr/>
        <p:txBody>
          <a:bodyPr/>
          <a:lstStyle/>
          <a:p>
            <a:r>
              <a:rPr lang="es-MX" dirty="0"/>
              <a:t>Defender el círculo </a:t>
            </a:r>
          </a:p>
        </p:txBody>
      </p:sp>
      <p:sp>
        <p:nvSpPr>
          <p:cNvPr id="3" name="Marcador de contenido 2">
            <a:extLst>
              <a:ext uri="{FF2B5EF4-FFF2-40B4-BE49-F238E27FC236}">
                <a16:creationId xmlns="" xmlns:a16="http://schemas.microsoft.com/office/drawing/2014/main" id="{02DD1CF9-3853-4A71-B997-4A37AC2B204C}"/>
              </a:ext>
            </a:extLst>
          </p:cNvPr>
          <p:cNvSpPr>
            <a:spLocks noGrp="1"/>
          </p:cNvSpPr>
          <p:nvPr>
            <p:ph sz="half" idx="1"/>
          </p:nvPr>
        </p:nvSpPr>
        <p:spPr>
          <a:xfrm>
            <a:off x="838200" y="1825625"/>
            <a:ext cx="8291286" cy="4448566"/>
          </a:xfrm>
        </p:spPr>
        <p:txBody>
          <a:bodyPr>
            <a:normAutofit/>
          </a:bodyPr>
          <a:lstStyle/>
          <a:p>
            <a:pPr marL="0" indent="0">
              <a:buNone/>
            </a:pPr>
            <a:r>
              <a:rPr lang="es-MX" b="1" dirty="0">
                <a:effectLst>
                  <a:outerShdw blurRad="38100" dist="38100" dir="2700000" algn="tl">
                    <a:srgbClr val="000000">
                      <a:alpha val="43137"/>
                    </a:srgbClr>
                  </a:outerShdw>
                </a:effectLst>
              </a:rPr>
              <a:t>Descripción de la actividad</a:t>
            </a:r>
          </a:p>
          <a:p>
            <a:pPr marL="0" indent="0" algn="just">
              <a:buNone/>
            </a:pPr>
            <a:r>
              <a:rPr lang="es-MX" dirty="0"/>
              <a:t>Se pinta un círculo de 1.5 metros de diamétro y un integrante de la familia se coloca en él, los demas integrantes tendrán una pelota de calcetín o periódico; quien defiende el círculo deberá evitar tener dos pelotas dentro, si esto sucede se cambian los roles y un nuevo integrante defenderá el círculo.</a:t>
            </a:r>
          </a:p>
          <a:p>
            <a:pPr marL="0" indent="0">
              <a:buNone/>
            </a:pPr>
            <a:r>
              <a:rPr lang="es-MX" b="1" dirty="0">
                <a:effectLst>
                  <a:outerShdw blurRad="38100" dist="38100" dir="2700000" algn="tl">
                    <a:srgbClr val="000000">
                      <a:alpha val="43137"/>
                    </a:srgbClr>
                  </a:outerShdw>
                </a:effectLst>
              </a:rPr>
              <a:t>Material</a:t>
            </a:r>
          </a:p>
          <a:p>
            <a:pPr marL="0" indent="0">
              <a:buNone/>
            </a:pPr>
            <a:r>
              <a:rPr lang="es-MX" dirty="0"/>
              <a:t>Calcetines o pelotas.</a:t>
            </a:r>
          </a:p>
        </p:txBody>
      </p:sp>
      <p:sp>
        <p:nvSpPr>
          <p:cNvPr id="9" name="Marcador de contenido 3">
            <a:extLst>
              <a:ext uri="{FF2B5EF4-FFF2-40B4-BE49-F238E27FC236}">
                <a16:creationId xmlns="" xmlns:a16="http://schemas.microsoft.com/office/drawing/2014/main" id="{05B72426-8A07-4F86-BE7A-E678BBE4C665}"/>
              </a:ext>
            </a:extLst>
          </p:cNvPr>
          <p:cNvSpPr txBox="1">
            <a:spLocks/>
          </p:cNvSpPr>
          <p:nvPr/>
        </p:nvSpPr>
        <p:spPr>
          <a:xfrm>
            <a:off x="9698182" y="4925506"/>
            <a:ext cx="1919513" cy="687503"/>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MX" sz="2400" b="1" dirty="0"/>
              <a:t>Segundo ciclo</a:t>
            </a:r>
          </a:p>
          <a:p>
            <a:pPr marL="0" indent="0" algn="ctr">
              <a:buNone/>
            </a:pPr>
            <a:r>
              <a:rPr lang="es-MX" sz="2400" b="1" dirty="0"/>
              <a:t>3° y 4°</a:t>
            </a:r>
          </a:p>
        </p:txBody>
      </p:sp>
      <p:pic>
        <p:nvPicPr>
          <p:cNvPr id="5" name="Imagen 4">
            <a:extLst>
              <a:ext uri="{FF2B5EF4-FFF2-40B4-BE49-F238E27FC236}">
                <a16:creationId xmlns="" xmlns:a16="http://schemas.microsoft.com/office/drawing/2014/main" id="{1DBA2667-D501-A14C-A5C7-795984888100}"/>
              </a:ext>
            </a:extLst>
          </p:cNvPr>
          <p:cNvPicPr>
            <a:picLocks/>
          </p:cNvPicPr>
          <p:nvPr/>
        </p:nvPicPr>
        <p:blipFill>
          <a:blip r:embed="rId2">
            <a:extLst>
              <a:ext uri="{28A0092B-C50C-407E-A947-70E740481C1C}">
                <a14:useLocalDpi xmlns:a14="http://schemas.microsoft.com/office/drawing/2010/main" val="0"/>
              </a:ext>
            </a:extLst>
          </a:blip>
          <a:srcRect/>
          <a:stretch/>
        </p:blipFill>
        <p:spPr>
          <a:xfrm>
            <a:off x="9698182" y="1803562"/>
            <a:ext cx="1918800" cy="1918800"/>
          </a:xfrm>
          <a:prstGeom prst="rect">
            <a:avLst/>
          </a:prstGeom>
        </p:spPr>
      </p:pic>
    </p:spTree>
    <p:extLst>
      <p:ext uri="{BB962C8B-B14F-4D97-AF65-F5344CB8AC3E}">
        <p14:creationId xmlns:p14="http://schemas.microsoft.com/office/powerpoint/2010/main" val="13818643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84E505DC-EB08-4D10-93FB-FE5663643407}"/>
              </a:ext>
            </a:extLst>
          </p:cNvPr>
          <p:cNvSpPr>
            <a:spLocks noGrp="1"/>
          </p:cNvSpPr>
          <p:nvPr>
            <p:ph type="title"/>
          </p:nvPr>
        </p:nvSpPr>
        <p:spPr/>
        <p:txBody>
          <a:bodyPr/>
          <a:lstStyle/>
          <a:p>
            <a:r>
              <a:rPr lang="es-MX" dirty="0"/>
              <a:t>Gol-para </a:t>
            </a:r>
          </a:p>
        </p:txBody>
      </p:sp>
      <p:sp>
        <p:nvSpPr>
          <p:cNvPr id="3" name="Marcador de contenido 2">
            <a:extLst>
              <a:ext uri="{FF2B5EF4-FFF2-40B4-BE49-F238E27FC236}">
                <a16:creationId xmlns="" xmlns:a16="http://schemas.microsoft.com/office/drawing/2014/main" id="{02DD1CF9-3853-4A71-B997-4A37AC2B204C}"/>
              </a:ext>
            </a:extLst>
          </p:cNvPr>
          <p:cNvSpPr>
            <a:spLocks noGrp="1"/>
          </p:cNvSpPr>
          <p:nvPr>
            <p:ph sz="half" idx="1"/>
          </p:nvPr>
        </p:nvSpPr>
        <p:spPr>
          <a:xfrm>
            <a:off x="838200" y="1825625"/>
            <a:ext cx="8291286" cy="4448566"/>
          </a:xfrm>
        </p:spPr>
        <p:txBody>
          <a:bodyPr>
            <a:normAutofit fontScale="92500" lnSpcReduction="10000"/>
          </a:bodyPr>
          <a:lstStyle/>
          <a:p>
            <a:pPr marL="0" indent="0">
              <a:buNone/>
            </a:pPr>
            <a:r>
              <a:rPr lang="es-MX" b="1" dirty="0">
                <a:effectLst>
                  <a:outerShdw blurRad="38100" dist="38100" dir="2700000" algn="tl">
                    <a:srgbClr val="000000">
                      <a:alpha val="43137"/>
                    </a:srgbClr>
                  </a:outerShdw>
                </a:effectLst>
              </a:rPr>
              <a:t>Descripción de la actividad</a:t>
            </a:r>
          </a:p>
          <a:p>
            <a:pPr marL="0" indent="0" algn="just">
              <a:buNone/>
            </a:pPr>
            <a:r>
              <a:rPr lang="es-ES_tradnl" dirty="0"/>
              <a:t>Se hace una portería con dos botellas, un integrante de la familia será el portero y los demás deberán pasarse el calcetín con las manos para intentar meter gol, quien lo logre ahora se coloca de portero.</a:t>
            </a:r>
            <a:endParaRPr lang="es-MX" dirty="0"/>
          </a:p>
          <a:p>
            <a:pPr marL="0" indent="0" algn="just">
              <a:buNone/>
            </a:pPr>
            <a:r>
              <a:rPr lang="es-ES_tradnl" dirty="0"/>
              <a:t>El juego se puede realizar con dos equipos uno contra el otro, se enfrentan y quien meta más goles es el equipo vencedor. Recuerden que el juego se realiza con las manos.</a:t>
            </a:r>
            <a:endParaRPr lang="es-MX" dirty="0"/>
          </a:p>
          <a:p>
            <a:pPr marL="0" indent="0">
              <a:buNone/>
            </a:pPr>
            <a:r>
              <a:rPr lang="es-MX" b="1" dirty="0">
                <a:effectLst>
                  <a:outerShdw blurRad="38100" dist="38100" dir="2700000" algn="tl">
                    <a:srgbClr val="000000">
                      <a:alpha val="43137"/>
                    </a:srgbClr>
                  </a:outerShdw>
                </a:effectLst>
              </a:rPr>
              <a:t>Material</a:t>
            </a:r>
          </a:p>
          <a:p>
            <a:pPr marL="0" indent="0">
              <a:buNone/>
            </a:pPr>
            <a:r>
              <a:rPr lang="es-MX" dirty="0"/>
              <a:t>Botellas, calcetín.</a:t>
            </a:r>
          </a:p>
        </p:txBody>
      </p:sp>
      <p:sp>
        <p:nvSpPr>
          <p:cNvPr id="9" name="Marcador de contenido 3">
            <a:extLst>
              <a:ext uri="{FF2B5EF4-FFF2-40B4-BE49-F238E27FC236}">
                <a16:creationId xmlns="" xmlns:a16="http://schemas.microsoft.com/office/drawing/2014/main" id="{05B72426-8A07-4F86-BE7A-E678BBE4C665}"/>
              </a:ext>
            </a:extLst>
          </p:cNvPr>
          <p:cNvSpPr txBox="1">
            <a:spLocks/>
          </p:cNvSpPr>
          <p:nvPr/>
        </p:nvSpPr>
        <p:spPr>
          <a:xfrm>
            <a:off x="9698182" y="4925506"/>
            <a:ext cx="1919513" cy="687503"/>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MX" sz="2400" b="1" dirty="0"/>
              <a:t>Segundo ciclo</a:t>
            </a:r>
          </a:p>
          <a:p>
            <a:pPr marL="0" indent="0" algn="ctr">
              <a:buNone/>
            </a:pPr>
            <a:r>
              <a:rPr lang="es-MX" sz="2400" b="1" dirty="0"/>
              <a:t>3° y 4°</a:t>
            </a:r>
          </a:p>
        </p:txBody>
      </p:sp>
      <p:pic>
        <p:nvPicPr>
          <p:cNvPr id="5" name="Imagen 4">
            <a:extLst>
              <a:ext uri="{FF2B5EF4-FFF2-40B4-BE49-F238E27FC236}">
                <a16:creationId xmlns="" xmlns:a16="http://schemas.microsoft.com/office/drawing/2014/main" id="{1DBA2667-D501-A14C-A5C7-795984888100}"/>
              </a:ext>
            </a:extLst>
          </p:cNvPr>
          <p:cNvPicPr>
            <a:picLocks/>
          </p:cNvPicPr>
          <p:nvPr/>
        </p:nvPicPr>
        <p:blipFill>
          <a:blip r:embed="rId2">
            <a:extLst>
              <a:ext uri="{28A0092B-C50C-407E-A947-70E740481C1C}">
                <a14:useLocalDpi xmlns:a14="http://schemas.microsoft.com/office/drawing/2010/main" val="0"/>
              </a:ext>
            </a:extLst>
          </a:blip>
          <a:srcRect/>
          <a:stretch/>
        </p:blipFill>
        <p:spPr>
          <a:xfrm>
            <a:off x="9629322" y="1936410"/>
            <a:ext cx="1918800" cy="1918800"/>
          </a:xfrm>
          <a:prstGeom prst="rect">
            <a:avLst/>
          </a:prstGeom>
        </p:spPr>
      </p:pic>
    </p:spTree>
    <p:extLst>
      <p:ext uri="{BB962C8B-B14F-4D97-AF65-F5344CB8AC3E}">
        <p14:creationId xmlns:p14="http://schemas.microsoft.com/office/powerpoint/2010/main" val="11639436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84E505DC-EB08-4D10-93FB-FE5663643407}"/>
              </a:ext>
            </a:extLst>
          </p:cNvPr>
          <p:cNvSpPr>
            <a:spLocks noGrp="1"/>
          </p:cNvSpPr>
          <p:nvPr>
            <p:ph type="title"/>
          </p:nvPr>
        </p:nvSpPr>
        <p:spPr/>
        <p:txBody>
          <a:bodyPr/>
          <a:lstStyle/>
          <a:p>
            <a:r>
              <a:rPr lang="es-MX" dirty="0"/>
              <a:t>El gato</a:t>
            </a:r>
          </a:p>
        </p:txBody>
      </p:sp>
      <p:sp>
        <p:nvSpPr>
          <p:cNvPr id="3" name="Marcador de contenido 2">
            <a:extLst>
              <a:ext uri="{FF2B5EF4-FFF2-40B4-BE49-F238E27FC236}">
                <a16:creationId xmlns="" xmlns:a16="http://schemas.microsoft.com/office/drawing/2014/main" id="{02DD1CF9-3853-4A71-B997-4A37AC2B204C}"/>
              </a:ext>
            </a:extLst>
          </p:cNvPr>
          <p:cNvSpPr>
            <a:spLocks noGrp="1"/>
          </p:cNvSpPr>
          <p:nvPr>
            <p:ph sz="half" idx="1"/>
          </p:nvPr>
        </p:nvSpPr>
        <p:spPr>
          <a:xfrm>
            <a:off x="838200" y="1825625"/>
            <a:ext cx="8291286" cy="4448566"/>
          </a:xfrm>
        </p:spPr>
        <p:txBody>
          <a:bodyPr>
            <a:normAutofit/>
          </a:bodyPr>
          <a:lstStyle/>
          <a:p>
            <a:pPr marL="0" indent="0">
              <a:buNone/>
            </a:pPr>
            <a:r>
              <a:rPr lang="es-MX" b="1" dirty="0">
                <a:effectLst>
                  <a:outerShdw blurRad="38100" dist="38100" dir="2700000" algn="tl">
                    <a:srgbClr val="000000">
                      <a:alpha val="43137"/>
                    </a:srgbClr>
                  </a:outerShdw>
                </a:effectLst>
              </a:rPr>
              <a:t>Descripción de la actividad</a:t>
            </a:r>
          </a:p>
          <a:p>
            <a:pPr marL="0" indent="0" algn="just">
              <a:buNone/>
            </a:pPr>
            <a:r>
              <a:rPr lang="es-ES_tradnl" dirty="0"/>
              <a:t>Con una pelota de calcetín o periódico, un integrante será el gato y los otros deberán pasarse la pelota sin que el gato la toque o intercepte, si este lo logra, pasará hacer gato el integrante al cual le interceptó la pelota. </a:t>
            </a:r>
          </a:p>
          <a:p>
            <a:pPr marL="0" indent="0" algn="just">
              <a:buNone/>
            </a:pPr>
            <a:r>
              <a:rPr lang="es-MX" b="1" dirty="0">
                <a:effectLst>
                  <a:outerShdw blurRad="38100" dist="38100" dir="2700000" algn="tl">
                    <a:srgbClr val="000000">
                      <a:alpha val="43137"/>
                    </a:srgbClr>
                  </a:outerShdw>
                </a:effectLst>
              </a:rPr>
              <a:t>Material</a:t>
            </a:r>
          </a:p>
          <a:p>
            <a:pPr marL="0" indent="0">
              <a:buNone/>
            </a:pPr>
            <a:r>
              <a:rPr lang="es-MX" dirty="0"/>
              <a:t>Calcetín, periódico o pelota.</a:t>
            </a:r>
          </a:p>
        </p:txBody>
      </p:sp>
      <p:sp>
        <p:nvSpPr>
          <p:cNvPr id="9" name="Marcador de contenido 3">
            <a:extLst>
              <a:ext uri="{FF2B5EF4-FFF2-40B4-BE49-F238E27FC236}">
                <a16:creationId xmlns="" xmlns:a16="http://schemas.microsoft.com/office/drawing/2014/main" id="{05B72426-8A07-4F86-BE7A-E678BBE4C665}"/>
              </a:ext>
            </a:extLst>
          </p:cNvPr>
          <p:cNvSpPr txBox="1">
            <a:spLocks/>
          </p:cNvSpPr>
          <p:nvPr/>
        </p:nvSpPr>
        <p:spPr>
          <a:xfrm>
            <a:off x="9698182" y="4925506"/>
            <a:ext cx="1919513" cy="687503"/>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MX" sz="2400" b="1" dirty="0"/>
              <a:t>Segundo ciclo</a:t>
            </a:r>
          </a:p>
          <a:p>
            <a:pPr marL="0" indent="0" algn="ctr">
              <a:buNone/>
            </a:pPr>
            <a:r>
              <a:rPr lang="es-MX" sz="2400" b="1" dirty="0"/>
              <a:t>3° y 4°</a:t>
            </a:r>
          </a:p>
        </p:txBody>
      </p:sp>
      <p:pic>
        <p:nvPicPr>
          <p:cNvPr id="5" name="Imagen 4">
            <a:extLst>
              <a:ext uri="{FF2B5EF4-FFF2-40B4-BE49-F238E27FC236}">
                <a16:creationId xmlns="" xmlns:a16="http://schemas.microsoft.com/office/drawing/2014/main" id="{1DBA2667-D501-A14C-A5C7-795984888100}"/>
              </a:ext>
            </a:extLst>
          </p:cNvPr>
          <p:cNvPicPr>
            <a:picLocks/>
          </p:cNvPicPr>
          <p:nvPr/>
        </p:nvPicPr>
        <p:blipFill>
          <a:blip r:embed="rId2">
            <a:extLst>
              <a:ext uri="{28A0092B-C50C-407E-A947-70E740481C1C}">
                <a14:useLocalDpi xmlns:a14="http://schemas.microsoft.com/office/drawing/2010/main" val="0"/>
              </a:ext>
            </a:extLst>
          </a:blip>
          <a:srcRect/>
          <a:stretch/>
        </p:blipFill>
        <p:spPr>
          <a:xfrm>
            <a:off x="9793791" y="1742863"/>
            <a:ext cx="1918800" cy="1918800"/>
          </a:xfrm>
          <a:prstGeom prst="rect">
            <a:avLst/>
          </a:prstGeom>
        </p:spPr>
      </p:pic>
    </p:spTree>
    <p:extLst>
      <p:ext uri="{BB962C8B-B14F-4D97-AF65-F5344CB8AC3E}">
        <p14:creationId xmlns:p14="http://schemas.microsoft.com/office/powerpoint/2010/main" val="19372182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84E505DC-EB08-4D10-93FB-FE5663643407}"/>
              </a:ext>
            </a:extLst>
          </p:cNvPr>
          <p:cNvSpPr>
            <a:spLocks noGrp="1"/>
          </p:cNvSpPr>
          <p:nvPr>
            <p:ph type="title"/>
          </p:nvPr>
        </p:nvSpPr>
        <p:spPr/>
        <p:txBody>
          <a:bodyPr/>
          <a:lstStyle/>
          <a:p>
            <a:r>
              <a:rPr lang="es-MX" dirty="0"/>
              <a:t>Derriba el castillo</a:t>
            </a:r>
          </a:p>
        </p:txBody>
      </p:sp>
      <p:sp>
        <p:nvSpPr>
          <p:cNvPr id="3" name="Marcador de contenido 2">
            <a:extLst>
              <a:ext uri="{FF2B5EF4-FFF2-40B4-BE49-F238E27FC236}">
                <a16:creationId xmlns="" xmlns:a16="http://schemas.microsoft.com/office/drawing/2014/main" id="{02DD1CF9-3853-4A71-B997-4A37AC2B204C}"/>
              </a:ext>
            </a:extLst>
          </p:cNvPr>
          <p:cNvSpPr>
            <a:spLocks noGrp="1"/>
          </p:cNvSpPr>
          <p:nvPr>
            <p:ph sz="half" idx="1"/>
          </p:nvPr>
        </p:nvSpPr>
        <p:spPr>
          <a:xfrm>
            <a:off x="838200" y="1825625"/>
            <a:ext cx="8291286" cy="4448566"/>
          </a:xfrm>
        </p:spPr>
        <p:txBody>
          <a:bodyPr>
            <a:normAutofit/>
          </a:bodyPr>
          <a:lstStyle/>
          <a:p>
            <a:pPr marL="0" indent="0">
              <a:buNone/>
            </a:pPr>
            <a:r>
              <a:rPr lang="es-MX" b="1" dirty="0">
                <a:effectLst>
                  <a:outerShdw blurRad="38100" dist="38100" dir="2700000" algn="tl">
                    <a:srgbClr val="000000">
                      <a:alpha val="43137"/>
                    </a:srgbClr>
                  </a:outerShdw>
                </a:effectLst>
              </a:rPr>
              <a:t>Descripción de la actividad</a:t>
            </a:r>
          </a:p>
          <a:p>
            <a:pPr marL="0" indent="0" algn="just">
              <a:buNone/>
            </a:pPr>
            <a:r>
              <a:rPr lang="es-ES_tradnl" dirty="0"/>
              <a:t>Se coloca una botella en el piso y un integrante de la familia deberá evitar que los demás derriben la botella con la pelota de calcetín, quien logre derribarla ahora será el quien defiende la botella.</a:t>
            </a:r>
            <a:r>
              <a:rPr lang="es-MX" dirty="0"/>
              <a:t> </a:t>
            </a:r>
          </a:p>
          <a:p>
            <a:pPr marL="0" indent="0" algn="just">
              <a:buNone/>
            </a:pPr>
            <a:r>
              <a:rPr lang="es-MX" b="1" dirty="0">
                <a:effectLst>
                  <a:outerShdw blurRad="38100" dist="38100" dir="2700000" algn="tl">
                    <a:srgbClr val="000000">
                      <a:alpha val="43137"/>
                    </a:srgbClr>
                  </a:outerShdw>
                </a:effectLst>
              </a:rPr>
              <a:t>Material</a:t>
            </a:r>
          </a:p>
          <a:p>
            <a:pPr marL="0" indent="0">
              <a:buNone/>
            </a:pPr>
            <a:r>
              <a:rPr lang="es-MX" dirty="0"/>
              <a:t>Calcetín o pelota, botella de plástico.</a:t>
            </a:r>
          </a:p>
        </p:txBody>
      </p:sp>
      <p:sp>
        <p:nvSpPr>
          <p:cNvPr id="9" name="Marcador de contenido 3">
            <a:extLst>
              <a:ext uri="{FF2B5EF4-FFF2-40B4-BE49-F238E27FC236}">
                <a16:creationId xmlns="" xmlns:a16="http://schemas.microsoft.com/office/drawing/2014/main" id="{05B72426-8A07-4F86-BE7A-E678BBE4C665}"/>
              </a:ext>
            </a:extLst>
          </p:cNvPr>
          <p:cNvSpPr txBox="1">
            <a:spLocks/>
          </p:cNvSpPr>
          <p:nvPr/>
        </p:nvSpPr>
        <p:spPr>
          <a:xfrm>
            <a:off x="9698182" y="4925506"/>
            <a:ext cx="1919513" cy="687503"/>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MX" sz="2400" b="1" dirty="0"/>
              <a:t>Segundo ciclo</a:t>
            </a:r>
          </a:p>
          <a:p>
            <a:pPr marL="0" indent="0" algn="ctr">
              <a:buNone/>
            </a:pPr>
            <a:r>
              <a:rPr lang="es-MX" sz="2400" b="1" dirty="0"/>
              <a:t>3° y 4°</a:t>
            </a:r>
          </a:p>
        </p:txBody>
      </p:sp>
      <p:pic>
        <p:nvPicPr>
          <p:cNvPr id="5" name="Imagen 4">
            <a:extLst>
              <a:ext uri="{FF2B5EF4-FFF2-40B4-BE49-F238E27FC236}">
                <a16:creationId xmlns="" xmlns:a16="http://schemas.microsoft.com/office/drawing/2014/main" id="{1DBA2667-D501-A14C-A5C7-795984888100}"/>
              </a:ext>
            </a:extLst>
          </p:cNvPr>
          <p:cNvPicPr>
            <a:picLocks/>
          </p:cNvPicPr>
          <p:nvPr/>
        </p:nvPicPr>
        <p:blipFill>
          <a:blip r:embed="rId2">
            <a:extLst>
              <a:ext uri="{28A0092B-C50C-407E-A947-70E740481C1C}">
                <a14:useLocalDpi xmlns:a14="http://schemas.microsoft.com/office/drawing/2010/main" val="0"/>
              </a:ext>
            </a:extLst>
          </a:blip>
          <a:srcRect/>
          <a:stretch/>
        </p:blipFill>
        <p:spPr>
          <a:xfrm>
            <a:off x="9793791" y="1902763"/>
            <a:ext cx="1918800" cy="1918800"/>
          </a:xfrm>
          <a:prstGeom prst="rect">
            <a:avLst/>
          </a:prstGeom>
        </p:spPr>
      </p:pic>
    </p:spTree>
    <p:extLst>
      <p:ext uri="{BB962C8B-B14F-4D97-AF65-F5344CB8AC3E}">
        <p14:creationId xmlns:p14="http://schemas.microsoft.com/office/powerpoint/2010/main" val="31353123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4B8380AC-2C4E-42C1-96CB-F7C07B2A2C4E}"/>
              </a:ext>
            </a:extLst>
          </p:cNvPr>
          <p:cNvSpPr>
            <a:spLocks noGrp="1"/>
          </p:cNvSpPr>
          <p:nvPr>
            <p:ph type="ctrTitle"/>
          </p:nvPr>
        </p:nvSpPr>
        <p:spPr>
          <a:xfrm>
            <a:off x="227898" y="1004651"/>
            <a:ext cx="8077217" cy="1429029"/>
          </a:xfrm>
        </p:spPr>
        <p:txBody>
          <a:bodyPr>
            <a:normAutofit fontScale="90000"/>
          </a:bodyPr>
          <a:lstStyle/>
          <a:p>
            <a:r>
              <a:rPr lang="es-MX" b="1" dirty="0"/>
              <a:t>Primaria</a:t>
            </a:r>
            <a:br>
              <a:rPr lang="es-MX" b="1" dirty="0"/>
            </a:br>
            <a:r>
              <a:rPr lang="es-MX" b="1" dirty="0"/>
              <a:t>Tercer ciclo </a:t>
            </a:r>
            <a:br>
              <a:rPr lang="es-MX" b="1" dirty="0"/>
            </a:br>
            <a:r>
              <a:rPr lang="es-MX" b="1" dirty="0"/>
              <a:t>5º y 6º </a:t>
            </a:r>
          </a:p>
        </p:txBody>
      </p:sp>
      <p:sp>
        <p:nvSpPr>
          <p:cNvPr id="3" name="Subtítulo 2">
            <a:extLst>
              <a:ext uri="{FF2B5EF4-FFF2-40B4-BE49-F238E27FC236}">
                <a16:creationId xmlns="" xmlns:a16="http://schemas.microsoft.com/office/drawing/2014/main" id="{B858B7C1-9B88-4FA8-812B-7FC2D765DAD0}"/>
              </a:ext>
            </a:extLst>
          </p:cNvPr>
          <p:cNvSpPr>
            <a:spLocks noGrp="1"/>
          </p:cNvSpPr>
          <p:nvPr>
            <p:ph type="subTitle" idx="1"/>
          </p:nvPr>
        </p:nvSpPr>
        <p:spPr>
          <a:xfrm>
            <a:off x="970208" y="4294710"/>
            <a:ext cx="9144000" cy="1655762"/>
          </a:xfrm>
        </p:spPr>
        <p:txBody>
          <a:bodyPr/>
          <a:lstStyle/>
          <a:p>
            <a:r>
              <a:rPr lang="es-MX" dirty="0"/>
              <a:t>Educación Física en Casa</a:t>
            </a:r>
          </a:p>
        </p:txBody>
      </p:sp>
      <p:pic>
        <p:nvPicPr>
          <p:cNvPr id="5" name="Imagen 4" descr="Imagen que contiene ventana, azul&#10;&#10;Descripción generada automáticamente">
            <a:extLst>
              <a:ext uri="{FF2B5EF4-FFF2-40B4-BE49-F238E27FC236}">
                <a16:creationId xmlns="" xmlns:a16="http://schemas.microsoft.com/office/drawing/2014/main" id="{ECD1552F-00E2-4923-BA3D-8991379476F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0357" y="3944938"/>
            <a:ext cx="2447286" cy="2328203"/>
          </a:xfrm>
          <a:prstGeom prst="rect">
            <a:avLst/>
          </a:prstGeom>
        </p:spPr>
      </p:pic>
      <p:pic>
        <p:nvPicPr>
          <p:cNvPr id="6" name="Imagen 5">
            <a:extLst>
              <a:ext uri="{FF2B5EF4-FFF2-40B4-BE49-F238E27FC236}">
                <a16:creationId xmlns="" xmlns:a16="http://schemas.microsoft.com/office/drawing/2014/main" id="{BA7D669C-DA59-DC4B-813E-FB4E500E97BD}"/>
              </a:ext>
            </a:extLst>
          </p:cNvPr>
          <p:cNvPicPr>
            <a:picLocks noChangeAspect="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tretch>
            <a:fillRect/>
          </a:stretch>
        </p:blipFill>
        <p:spPr>
          <a:xfrm>
            <a:off x="8006919" y="3944936"/>
            <a:ext cx="813298" cy="768821"/>
          </a:xfrm>
          <a:prstGeom prst="rect">
            <a:avLst/>
          </a:prstGeom>
        </p:spPr>
      </p:pic>
    </p:spTree>
    <p:extLst>
      <p:ext uri="{BB962C8B-B14F-4D97-AF65-F5344CB8AC3E}">
        <p14:creationId xmlns:p14="http://schemas.microsoft.com/office/powerpoint/2010/main" val="31129576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84E505DC-EB08-4D10-93FB-FE5663643407}"/>
              </a:ext>
            </a:extLst>
          </p:cNvPr>
          <p:cNvSpPr>
            <a:spLocks noGrp="1"/>
          </p:cNvSpPr>
          <p:nvPr>
            <p:ph type="title"/>
          </p:nvPr>
        </p:nvSpPr>
        <p:spPr/>
        <p:txBody>
          <a:bodyPr/>
          <a:lstStyle/>
          <a:p>
            <a:r>
              <a:rPr lang="es-MX" dirty="0"/>
              <a:t>No pises fuera</a:t>
            </a:r>
          </a:p>
        </p:txBody>
      </p:sp>
      <p:sp>
        <p:nvSpPr>
          <p:cNvPr id="3" name="Marcador de contenido 2">
            <a:extLst>
              <a:ext uri="{FF2B5EF4-FFF2-40B4-BE49-F238E27FC236}">
                <a16:creationId xmlns="" xmlns:a16="http://schemas.microsoft.com/office/drawing/2014/main" id="{02DD1CF9-3853-4A71-B997-4A37AC2B204C}"/>
              </a:ext>
            </a:extLst>
          </p:cNvPr>
          <p:cNvSpPr>
            <a:spLocks noGrp="1"/>
          </p:cNvSpPr>
          <p:nvPr>
            <p:ph sz="half" idx="1"/>
          </p:nvPr>
        </p:nvSpPr>
        <p:spPr>
          <a:xfrm>
            <a:off x="852460" y="1655340"/>
            <a:ext cx="8291286" cy="4448566"/>
          </a:xfrm>
        </p:spPr>
        <p:txBody>
          <a:bodyPr>
            <a:normAutofit fontScale="92500" lnSpcReduction="20000"/>
          </a:bodyPr>
          <a:lstStyle/>
          <a:p>
            <a:pPr marL="0" indent="0">
              <a:buNone/>
            </a:pPr>
            <a:r>
              <a:rPr lang="es-MX" b="1" dirty="0">
                <a:effectLst>
                  <a:outerShdw blurRad="38100" dist="38100" dir="2700000" algn="tl">
                    <a:srgbClr val="000000">
                      <a:alpha val="43137"/>
                    </a:srgbClr>
                  </a:outerShdw>
                </a:effectLst>
              </a:rPr>
              <a:t>Descripción de la actividad</a:t>
            </a:r>
          </a:p>
          <a:p>
            <a:pPr marL="0" indent="0" algn="just">
              <a:lnSpc>
                <a:spcPct val="110000"/>
              </a:lnSpc>
              <a:buClr>
                <a:schemeClr val="dk1"/>
              </a:buClr>
              <a:buSzPts val="1800"/>
              <a:buNone/>
            </a:pPr>
            <a:r>
              <a:rPr lang="es-MX" sz="2600" dirty="0">
                <a:solidFill>
                  <a:schemeClr val="dk1"/>
                </a:solidFill>
                <a:ea typeface="Calibri"/>
                <a:cs typeface="Calibri"/>
                <a:sym typeface="Calibri"/>
              </a:rPr>
              <a:t>Se entrega una hoja reciclada o de papel periódico a cada integrante de la familia, se pueden unir sobre el piso con cinta adhesiva. Sin pisar fuera deberán formarse en orden alfabético (A-Z) de acuerdo a su nombre, tendrán que desplazarse únicamente dentro de las hojas de periódico.</a:t>
            </a:r>
          </a:p>
          <a:p>
            <a:pPr marL="0" indent="0" algn="just">
              <a:lnSpc>
                <a:spcPct val="110000"/>
              </a:lnSpc>
              <a:buClr>
                <a:schemeClr val="dk1"/>
              </a:buClr>
              <a:buSzPts val="1800"/>
              <a:buNone/>
            </a:pPr>
            <a:r>
              <a:rPr lang="es-MX" sz="2600" dirty="0">
                <a:solidFill>
                  <a:schemeClr val="dk1"/>
                </a:solidFill>
                <a:ea typeface="Calibri"/>
                <a:cs typeface="Calibri"/>
                <a:sym typeface="Calibri"/>
              </a:rPr>
              <a:t>Variante: invertir la formación, de acuerdo al día de nacimiento. Cada integrante sugiere una condición para realizar la formación.</a:t>
            </a:r>
          </a:p>
          <a:p>
            <a:pPr marL="0" indent="0" algn="just">
              <a:buClr>
                <a:schemeClr val="dk1"/>
              </a:buClr>
              <a:buSzPts val="1800"/>
              <a:buNone/>
            </a:pPr>
            <a:endParaRPr lang="es-MX" sz="2600" dirty="0"/>
          </a:p>
          <a:p>
            <a:pPr marL="0" indent="0">
              <a:buNone/>
            </a:pPr>
            <a:r>
              <a:rPr lang="es-MX" b="1" dirty="0">
                <a:effectLst>
                  <a:outerShdw blurRad="38100" dist="38100" dir="2700000" algn="tl">
                    <a:srgbClr val="000000">
                      <a:alpha val="43137"/>
                    </a:srgbClr>
                  </a:outerShdw>
                </a:effectLst>
              </a:rPr>
              <a:t>Material</a:t>
            </a:r>
          </a:p>
          <a:p>
            <a:pPr marL="0" indent="0" algn="just">
              <a:buClr>
                <a:schemeClr val="dk1"/>
              </a:buClr>
              <a:buSzPts val="1800"/>
              <a:buNone/>
            </a:pPr>
            <a:r>
              <a:rPr lang="es-MX" dirty="0">
                <a:solidFill>
                  <a:schemeClr val="dk1"/>
                </a:solidFill>
                <a:latin typeface="Calibri"/>
                <a:ea typeface="Calibri"/>
                <a:cs typeface="Calibri"/>
                <a:sym typeface="Calibri"/>
              </a:rPr>
              <a:t>Papel periódico u hojas recicladas, una por integrante.</a:t>
            </a:r>
            <a:endParaRPr lang="es-MX" dirty="0"/>
          </a:p>
        </p:txBody>
      </p:sp>
      <p:sp>
        <p:nvSpPr>
          <p:cNvPr id="4" name="Marcador de contenido 3">
            <a:extLst>
              <a:ext uri="{FF2B5EF4-FFF2-40B4-BE49-F238E27FC236}">
                <a16:creationId xmlns="" xmlns:a16="http://schemas.microsoft.com/office/drawing/2014/main" id="{2FA4ED88-C4C1-47E3-916E-1F0ECB675269}"/>
              </a:ext>
            </a:extLst>
          </p:cNvPr>
          <p:cNvSpPr>
            <a:spLocks noGrp="1"/>
          </p:cNvSpPr>
          <p:nvPr>
            <p:ph sz="half" idx="2"/>
          </p:nvPr>
        </p:nvSpPr>
        <p:spPr>
          <a:xfrm>
            <a:off x="9434286" y="1825625"/>
            <a:ext cx="1919513" cy="1919061"/>
          </a:xfrm>
        </p:spPr>
        <p:txBody>
          <a:bodyPr>
            <a:normAutofit fontScale="92500" lnSpcReduction="20000"/>
          </a:bodyPr>
          <a:lstStyle/>
          <a:p>
            <a:r>
              <a:rPr lang="es-MX" dirty="0"/>
              <a:t>Imagen de la actividad</a:t>
            </a:r>
          </a:p>
        </p:txBody>
      </p:sp>
      <p:sp>
        <p:nvSpPr>
          <p:cNvPr id="9" name="Marcador de contenido 3">
            <a:extLst>
              <a:ext uri="{FF2B5EF4-FFF2-40B4-BE49-F238E27FC236}">
                <a16:creationId xmlns="" xmlns:a16="http://schemas.microsoft.com/office/drawing/2014/main" id="{05B72426-8A07-4F86-BE7A-E678BBE4C665}"/>
              </a:ext>
            </a:extLst>
          </p:cNvPr>
          <p:cNvSpPr txBox="1">
            <a:spLocks/>
          </p:cNvSpPr>
          <p:nvPr/>
        </p:nvSpPr>
        <p:spPr>
          <a:xfrm>
            <a:off x="9698182" y="4925506"/>
            <a:ext cx="1919513" cy="687503"/>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MX" sz="2400" b="1" dirty="0"/>
              <a:t>Tercer ciclo</a:t>
            </a:r>
          </a:p>
          <a:p>
            <a:pPr marL="0" indent="0" algn="ctr">
              <a:buNone/>
            </a:pPr>
            <a:r>
              <a:rPr lang="es-MX" sz="2400" b="1" dirty="0"/>
              <a:t>5° y 6°</a:t>
            </a:r>
          </a:p>
        </p:txBody>
      </p:sp>
      <p:pic>
        <p:nvPicPr>
          <p:cNvPr id="5" name="Google Shape;286;p16" descr="Ilustración de Deformada Familia De Dibujos Animados Ilustración ...">
            <a:extLst>
              <a:ext uri="{FF2B5EF4-FFF2-40B4-BE49-F238E27FC236}">
                <a16:creationId xmlns="" xmlns:a16="http://schemas.microsoft.com/office/drawing/2014/main" id="{5BA0AD4E-5888-42F3-B306-5888A554EBAF}"/>
              </a:ext>
            </a:extLst>
          </p:cNvPr>
          <p:cNvPicPr preferRelativeResize="0"/>
          <p:nvPr/>
        </p:nvPicPr>
        <p:blipFill rotWithShape="1">
          <a:blip r:embed="rId2">
            <a:alphaModFix/>
          </a:blip>
          <a:srcRect/>
          <a:stretch/>
        </p:blipFill>
        <p:spPr>
          <a:xfrm>
            <a:off x="9342783" y="1825625"/>
            <a:ext cx="2011015" cy="1600200"/>
          </a:xfrm>
          <a:prstGeom prst="rect">
            <a:avLst/>
          </a:prstGeom>
          <a:noFill/>
          <a:ln>
            <a:noFill/>
          </a:ln>
        </p:spPr>
      </p:pic>
      <p:sp>
        <p:nvSpPr>
          <p:cNvPr id="7" name="Google Shape;292;p16">
            <a:extLst>
              <a:ext uri="{FF2B5EF4-FFF2-40B4-BE49-F238E27FC236}">
                <a16:creationId xmlns="" xmlns:a16="http://schemas.microsoft.com/office/drawing/2014/main" id="{5C9337BB-401F-4F6E-A98C-B37743FCEF30}"/>
              </a:ext>
            </a:extLst>
          </p:cNvPr>
          <p:cNvSpPr txBox="1"/>
          <p:nvPr/>
        </p:nvSpPr>
        <p:spPr>
          <a:xfrm>
            <a:off x="9663295" y="3569017"/>
            <a:ext cx="309600" cy="335100"/>
          </a:xfrm>
          <a:prstGeom prst="rect">
            <a:avLst/>
          </a:prstGeom>
          <a:solidFill>
            <a:srgbClr val="FFFF00"/>
          </a:solidFill>
          <a:ln w="9525" cap="flat" cmpd="sng">
            <a:solidFill>
              <a:srgbClr val="4A7EBB"/>
            </a:solidFill>
            <a:prstDash val="solid"/>
            <a:miter lim="800000"/>
            <a:headEnd type="none" w="sm" len="sm"/>
            <a:tailEnd type="none" w="sm" len="sm"/>
          </a:ln>
          <a:effectLst>
            <a:outerShdw blurRad="63500" dist="23000" dir="5400000">
              <a:srgbClr val="000000">
                <a:alpha val="34900"/>
              </a:srgbClr>
            </a:outerShdw>
          </a:effectLst>
        </p:spPr>
        <p:txBody>
          <a:bodyPr spcFirstLastPara="1" wrap="square" lIns="91425" tIns="45700" rIns="91425" bIns="45700" anchor="ctr" anchorCtr="0">
            <a:noAutofit/>
          </a:bodyPr>
          <a:lstStyle/>
          <a:p>
            <a:endParaRPr dirty="0">
              <a:solidFill>
                <a:schemeClr val="dk1"/>
              </a:solidFill>
              <a:latin typeface="Calibri"/>
              <a:ea typeface="Calibri"/>
              <a:cs typeface="Calibri"/>
              <a:sym typeface="Calibri"/>
            </a:endParaRPr>
          </a:p>
        </p:txBody>
      </p:sp>
      <p:sp>
        <p:nvSpPr>
          <p:cNvPr id="11" name="Google Shape;292;p16">
            <a:extLst>
              <a:ext uri="{FF2B5EF4-FFF2-40B4-BE49-F238E27FC236}">
                <a16:creationId xmlns="" xmlns:a16="http://schemas.microsoft.com/office/drawing/2014/main" id="{5AD57397-D916-411E-949F-B278B32A9B4E}"/>
              </a:ext>
            </a:extLst>
          </p:cNvPr>
          <p:cNvSpPr txBox="1"/>
          <p:nvPr/>
        </p:nvSpPr>
        <p:spPr>
          <a:xfrm>
            <a:off x="10015367" y="3557498"/>
            <a:ext cx="309600" cy="335100"/>
          </a:xfrm>
          <a:prstGeom prst="rect">
            <a:avLst/>
          </a:prstGeom>
          <a:solidFill>
            <a:srgbClr val="FFFF00"/>
          </a:solidFill>
          <a:ln w="9525" cap="flat" cmpd="sng">
            <a:solidFill>
              <a:srgbClr val="4A7EBB"/>
            </a:solidFill>
            <a:prstDash val="solid"/>
            <a:miter lim="800000"/>
            <a:headEnd type="none" w="sm" len="sm"/>
            <a:tailEnd type="none" w="sm" len="sm"/>
          </a:ln>
          <a:effectLst>
            <a:outerShdw blurRad="63500" dist="23000" dir="5400000">
              <a:srgbClr val="000000">
                <a:alpha val="34900"/>
              </a:srgbClr>
            </a:outerShdw>
          </a:effectLst>
        </p:spPr>
        <p:txBody>
          <a:bodyPr spcFirstLastPara="1" wrap="square" lIns="91425" tIns="45700" rIns="91425" bIns="45700" anchor="ctr" anchorCtr="0">
            <a:noAutofit/>
          </a:bodyPr>
          <a:lstStyle/>
          <a:p>
            <a:endParaRPr dirty="0">
              <a:solidFill>
                <a:schemeClr val="dk1"/>
              </a:solidFill>
              <a:latin typeface="Calibri"/>
              <a:ea typeface="Calibri"/>
              <a:cs typeface="Calibri"/>
              <a:sym typeface="Calibri"/>
            </a:endParaRPr>
          </a:p>
        </p:txBody>
      </p:sp>
      <p:sp>
        <p:nvSpPr>
          <p:cNvPr id="13" name="Google Shape;292;p16">
            <a:extLst>
              <a:ext uri="{FF2B5EF4-FFF2-40B4-BE49-F238E27FC236}">
                <a16:creationId xmlns="" xmlns:a16="http://schemas.microsoft.com/office/drawing/2014/main" id="{AABDC605-894B-48AF-8319-21918AF46D41}"/>
              </a:ext>
            </a:extLst>
          </p:cNvPr>
          <p:cNvSpPr txBox="1"/>
          <p:nvPr/>
        </p:nvSpPr>
        <p:spPr>
          <a:xfrm>
            <a:off x="10409911" y="3544523"/>
            <a:ext cx="309600" cy="335100"/>
          </a:xfrm>
          <a:prstGeom prst="rect">
            <a:avLst/>
          </a:prstGeom>
          <a:solidFill>
            <a:srgbClr val="FFFF00"/>
          </a:solidFill>
          <a:ln w="9525" cap="flat" cmpd="sng">
            <a:solidFill>
              <a:srgbClr val="4A7EBB"/>
            </a:solidFill>
            <a:prstDash val="solid"/>
            <a:miter lim="800000"/>
            <a:headEnd type="none" w="sm" len="sm"/>
            <a:tailEnd type="none" w="sm" len="sm"/>
          </a:ln>
          <a:effectLst>
            <a:outerShdw blurRad="63500" dist="23000" dir="5400000">
              <a:srgbClr val="000000">
                <a:alpha val="34900"/>
              </a:srgbClr>
            </a:outerShdw>
          </a:effectLst>
        </p:spPr>
        <p:txBody>
          <a:bodyPr spcFirstLastPara="1" wrap="square" lIns="91425" tIns="45700" rIns="91425" bIns="45700" anchor="ctr" anchorCtr="0">
            <a:noAutofit/>
          </a:bodyPr>
          <a:lstStyle/>
          <a:p>
            <a:endParaRPr dirty="0">
              <a:solidFill>
                <a:schemeClr val="dk1"/>
              </a:solidFill>
              <a:latin typeface="Calibri"/>
              <a:ea typeface="Calibri"/>
              <a:cs typeface="Calibri"/>
              <a:sym typeface="Calibri"/>
            </a:endParaRPr>
          </a:p>
        </p:txBody>
      </p:sp>
      <p:sp>
        <p:nvSpPr>
          <p:cNvPr id="15" name="Google Shape;292;p16">
            <a:extLst>
              <a:ext uri="{FF2B5EF4-FFF2-40B4-BE49-F238E27FC236}">
                <a16:creationId xmlns="" xmlns:a16="http://schemas.microsoft.com/office/drawing/2014/main" id="{BC03FC2F-A2C8-4CEF-B183-BFDFE608EB43}"/>
              </a:ext>
            </a:extLst>
          </p:cNvPr>
          <p:cNvSpPr txBox="1"/>
          <p:nvPr/>
        </p:nvSpPr>
        <p:spPr>
          <a:xfrm>
            <a:off x="10804455" y="3544523"/>
            <a:ext cx="309600" cy="335100"/>
          </a:xfrm>
          <a:prstGeom prst="rect">
            <a:avLst/>
          </a:prstGeom>
          <a:solidFill>
            <a:srgbClr val="FFFF00"/>
          </a:solidFill>
          <a:ln w="9525" cap="flat" cmpd="sng">
            <a:solidFill>
              <a:srgbClr val="4A7EBB"/>
            </a:solidFill>
            <a:prstDash val="solid"/>
            <a:miter lim="800000"/>
            <a:headEnd type="none" w="sm" len="sm"/>
            <a:tailEnd type="none" w="sm" len="sm"/>
          </a:ln>
          <a:effectLst>
            <a:outerShdw blurRad="63500" dist="23000" dir="5400000">
              <a:srgbClr val="000000">
                <a:alpha val="34900"/>
              </a:srgbClr>
            </a:outerShdw>
          </a:effectLst>
        </p:spPr>
        <p:txBody>
          <a:bodyPr spcFirstLastPara="1" wrap="square" lIns="91425" tIns="45700" rIns="91425" bIns="45700" anchor="ctr" anchorCtr="0">
            <a:noAutofit/>
          </a:bodyPr>
          <a:lstStyle/>
          <a:p>
            <a:endParaRPr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513715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06A2B8CE-E023-4778-BC14-E294BBB17568}"/>
              </a:ext>
            </a:extLst>
          </p:cNvPr>
          <p:cNvSpPr>
            <a:spLocks noGrp="1"/>
          </p:cNvSpPr>
          <p:nvPr>
            <p:ph type="title"/>
          </p:nvPr>
        </p:nvSpPr>
        <p:spPr>
          <a:xfrm>
            <a:off x="4985433" y="447583"/>
            <a:ext cx="1802258" cy="636998"/>
          </a:xfrm>
        </p:spPr>
        <p:txBody>
          <a:bodyPr>
            <a:normAutofit fontScale="90000"/>
          </a:bodyPr>
          <a:lstStyle/>
          <a:p>
            <a:pPr algn="ctr"/>
            <a:r>
              <a:rPr lang="es-MX" dirty="0"/>
              <a:t>Índice</a:t>
            </a:r>
          </a:p>
        </p:txBody>
      </p:sp>
      <p:graphicFrame>
        <p:nvGraphicFramePr>
          <p:cNvPr id="9" name="Tabla 8">
            <a:extLst>
              <a:ext uri="{FF2B5EF4-FFF2-40B4-BE49-F238E27FC236}">
                <a16:creationId xmlns="" xmlns:a16="http://schemas.microsoft.com/office/drawing/2014/main" id="{8FAD6632-AE18-B549-932C-9D9A6A0A1EC9}"/>
              </a:ext>
            </a:extLst>
          </p:cNvPr>
          <p:cNvGraphicFramePr>
            <a:graphicFrameLocks noGrp="1"/>
          </p:cNvGraphicFramePr>
          <p:nvPr>
            <p:extLst>
              <p:ext uri="{D42A27DB-BD31-4B8C-83A1-F6EECF244321}">
                <p14:modId xmlns:p14="http://schemas.microsoft.com/office/powerpoint/2010/main" val="4257023883"/>
              </p:ext>
            </p:extLst>
          </p:nvPr>
        </p:nvGraphicFramePr>
        <p:xfrm>
          <a:off x="302381" y="670270"/>
          <a:ext cx="2799761" cy="4183603"/>
        </p:xfrm>
        <a:graphic>
          <a:graphicData uri="http://schemas.openxmlformats.org/drawingml/2006/table">
            <a:tbl>
              <a:tblPr firstRow="1" firstCol="1" bandRow="1"/>
              <a:tblGrid>
                <a:gridCol w="413996">
                  <a:extLst>
                    <a:ext uri="{9D8B030D-6E8A-4147-A177-3AD203B41FA5}">
                      <a16:colId xmlns="" xmlns:a16="http://schemas.microsoft.com/office/drawing/2014/main" val="1260116962"/>
                    </a:ext>
                  </a:extLst>
                </a:gridCol>
                <a:gridCol w="2385765">
                  <a:extLst>
                    <a:ext uri="{9D8B030D-6E8A-4147-A177-3AD203B41FA5}">
                      <a16:colId xmlns="" xmlns:a16="http://schemas.microsoft.com/office/drawing/2014/main" val="2961318154"/>
                    </a:ext>
                  </a:extLst>
                </a:gridCol>
              </a:tblGrid>
              <a:tr h="514513">
                <a:tc gridSpan="2">
                  <a:txBody>
                    <a:bodyPr/>
                    <a:lstStyle/>
                    <a:p>
                      <a:pPr algn="ctr">
                        <a:spcAft>
                          <a:spcPts val="0"/>
                        </a:spcAft>
                      </a:pPr>
                      <a:r>
                        <a:rPr lang="es-ES_tradnl" sz="1600" b="1" kern="1200" dirty="0">
                          <a:solidFill>
                            <a:srgbClr val="000000"/>
                          </a:solidFill>
                          <a:effectLst/>
                          <a:latin typeface="+mn-lt"/>
                          <a:ea typeface="Calibri" panose="020F0502020204030204" pitchFamily="34" charset="0"/>
                          <a:cs typeface="Calibri" panose="020F0502020204030204" pitchFamily="34" charset="0"/>
                        </a:rPr>
                        <a:t>Preescolar</a:t>
                      </a:r>
                    </a:p>
                  </a:txBody>
                  <a:tcPr marL="63990" marR="63990" marT="0" marB="0">
                    <a:lnL>
                      <a:noFill/>
                    </a:lnL>
                    <a:lnR>
                      <a:noFill/>
                    </a:lnR>
                    <a:lnT>
                      <a:noFill/>
                    </a:lnT>
                    <a:lnB>
                      <a:noFill/>
                    </a:lnB>
                  </a:tcPr>
                </a:tc>
                <a:tc hMerge="1">
                  <a:txBody>
                    <a:bodyPr/>
                    <a:lstStyle/>
                    <a:p>
                      <a:endParaRPr lang="es-MX"/>
                    </a:p>
                  </a:txBody>
                  <a:tcPr/>
                </a:tc>
                <a:extLst>
                  <a:ext uri="{0D108BD9-81ED-4DB2-BD59-A6C34878D82A}">
                    <a16:rowId xmlns="" xmlns:a16="http://schemas.microsoft.com/office/drawing/2014/main" val="1437025172"/>
                  </a:ext>
                </a:extLst>
              </a:tr>
              <a:tr h="366909">
                <a:tc>
                  <a:txBody>
                    <a:bodyPr/>
                    <a:lstStyle/>
                    <a:p>
                      <a:pPr algn="ctr">
                        <a:spcAft>
                          <a:spcPts val="0"/>
                        </a:spcAft>
                      </a:pPr>
                      <a:r>
                        <a:rPr lang="es-ES_tradnl" sz="1600" dirty="0">
                          <a:effectLst/>
                          <a:latin typeface="+mn-lt"/>
                          <a:ea typeface="Calibri" panose="020F0502020204030204" pitchFamily="34" charset="0"/>
                          <a:cs typeface="Calibri" panose="020F0502020204030204" pitchFamily="34" charset="0"/>
                        </a:rPr>
                        <a:t>6</a:t>
                      </a:r>
                      <a:endParaRPr lang="es-MX" sz="1050" dirty="0">
                        <a:effectLst/>
                        <a:latin typeface="+mn-lt"/>
                        <a:ea typeface="Calibri" panose="020F0502020204030204" pitchFamily="34" charset="0"/>
                        <a:cs typeface="Times New Roman" panose="02020603050405020304" pitchFamily="18" charset="0"/>
                      </a:endParaRPr>
                    </a:p>
                  </a:txBody>
                  <a:tcPr marL="63990" marR="63990" marT="0" marB="0">
                    <a:lnL>
                      <a:noFill/>
                    </a:lnL>
                    <a:lnR>
                      <a:noFill/>
                    </a:lnR>
                    <a:lnT>
                      <a:noFill/>
                    </a:lnT>
                    <a:lnB>
                      <a:noFill/>
                    </a:lnB>
                  </a:tcPr>
                </a:tc>
                <a:tc>
                  <a:txBody>
                    <a:bodyPr/>
                    <a:lstStyle/>
                    <a:p>
                      <a:pPr algn="just">
                        <a:spcAft>
                          <a:spcPts val="0"/>
                        </a:spcAft>
                      </a:pPr>
                      <a:r>
                        <a:rPr lang="es-ES_tradnl" sz="1600" kern="1200" dirty="0">
                          <a:solidFill>
                            <a:srgbClr val="000000"/>
                          </a:solidFill>
                          <a:effectLst/>
                          <a:latin typeface="+mn-lt"/>
                          <a:ea typeface="Calibri" panose="020F0502020204030204" pitchFamily="34" charset="0"/>
                          <a:cs typeface="Calibri" panose="020F0502020204030204" pitchFamily="34" charset="0"/>
                        </a:rPr>
                        <a:t>Bailando y aprendiendo</a:t>
                      </a:r>
                      <a:endParaRPr lang="es-MX" sz="1050" dirty="0">
                        <a:effectLst/>
                        <a:latin typeface="+mn-lt"/>
                        <a:ea typeface="Calibri" panose="020F0502020204030204" pitchFamily="34" charset="0"/>
                        <a:cs typeface="Times New Roman" panose="02020603050405020304" pitchFamily="18" charset="0"/>
                      </a:endParaRPr>
                    </a:p>
                  </a:txBody>
                  <a:tcPr marL="63990" marR="63990" marT="0" marB="0">
                    <a:lnL>
                      <a:noFill/>
                    </a:lnL>
                    <a:lnR>
                      <a:noFill/>
                    </a:lnR>
                    <a:lnT>
                      <a:noFill/>
                    </a:lnT>
                    <a:lnB>
                      <a:noFill/>
                    </a:lnB>
                  </a:tcPr>
                </a:tc>
                <a:extLst>
                  <a:ext uri="{0D108BD9-81ED-4DB2-BD59-A6C34878D82A}">
                    <a16:rowId xmlns="" xmlns:a16="http://schemas.microsoft.com/office/drawing/2014/main" val="3628692243"/>
                  </a:ext>
                </a:extLst>
              </a:tr>
              <a:tr h="366909">
                <a:tc>
                  <a:txBody>
                    <a:bodyPr/>
                    <a:lstStyle/>
                    <a:p>
                      <a:pPr algn="ctr">
                        <a:spcAft>
                          <a:spcPts val="0"/>
                        </a:spcAft>
                      </a:pPr>
                      <a:r>
                        <a:rPr lang="es-ES_tradnl" sz="1600" dirty="0">
                          <a:effectLst/>
                          <a:latin typeface="+mn-lt"/>
                          <a:ea typeface="Calibri" panose="020F0502020204030204" pitchFamily="34" charset="0"/>
                          <a:cs typeface="Calibri" panose="020F0502020204030204" pitchFamily="34" charset="0"/>
                        </a:rPr>
                        <a:t>7</a:t>
                      </a:r>
                      <a:endParaRPr lang="es-MX" sz="1050" dirty="0">
                        <a:effectLst/>
                        <a:latin typeface="+mn-lt"/>
                        <a:ea typeface="Calibri" panose="020F0502020204030204" pitchFamily="34" charset="0"/>
                        <a:cs typeface="Times New Roman" panose="02020603050405020304" pitchFamily="18" charset="0"/>
                      </a:endParaRPr>
                    </a:p>
                  </a:txBody>
                  <a:tcPr marL="63990" marR="63990" marT="0" marB="0">
                    <a:lnL>
                      <a:noFill/>
                    </a:lnL>
                    <a:lnR>
                      <a:noFill/>
                    </a:lnR>
                    <a:lnT>
                      <a:noFill/>
                    </a:lnT>
                    <a:lnB>
                      <a:noFill/>
                    </a:lnB>
                  </a:tcPr>
                </a:tc>
                <a:tc>
                  <a:txBody>
                    <a:bodyPr/>
                    <a:lstStyle/>
                    <a:p>
                      <a:pPr algn="just">
                        <a:spcAft>
                          <a:spcPts val="0"/>
                        </a:spcAft>
                      </a:pPr>
                      <a:r>
                        <a:rPr lang="es-ES_tradnl" sz="1600" kern="1200" dirty="0">
                          <a:solidFill>
                            <a:srgbClr val="000000"/>
                          </a:solidFill>
                          <a:effectLst/>
                          <a:latin typeface="+mn-lt"/>
                          <a:ea typeface="Calibri" panose="020F0502020204030204" pitchFamily="34" charset="0"/>
                          <a:cs typeface="Calibri" panose="020F0502020204030204" pitchFamily="34" charset="0"/>
                        </a:rPr>
                        <a:t>Circuito de acción motriz</a:t>
                      </a:r>
                      <a:endParaRPr lang="es-MX" sz="1050" dirty="0">
                        <a:effectLst/>
                        <a:latin typeface="+mn-lt"/>
                        <a:ea typeface="Calibri" panose="020F0502020204030204" pitchFamily="34" charset="0"/>
                        <a:cs typeface="Times New Roman" panose="02020603050405020304" pitchFamily="18" charset="0"/>
                      </a:endParaRPr>
                    </a:p>
                  </a:txBody>
                  <a:tcPr marL="63990" marR="63990" marT="0" marB="0">
                    <a:lnL>
                      <a:noFill/>
                    </a:lnL>
                    <a:lnR>
                      <a:noFill/>
                    </a:lnR>
                    <a:lnT>
                      <a:noFill/>
                    </a:lnT>
                    <a:lnB>
                      <a:noFill/>
                    </a:lnB>
                  </a:tcPr>
                </a:tc>
                <a:extLst>
                  <a:ext uri="{0D108BD9-81ED-4DB2-BD59-A6C34878D82A}">
                    <a16:rowId xmlns="" xmlns:a16="http://schemas.microsoft.com/office/drawing/2014/main" val="2976257231"/>
                  </a:ext>
                </a:extLst>
              </a:tr>
              <a:tr h="366909">
                <a:tc>
                  <a:txBody>
                    <a:bodyPr/>
                    <a:lstStyle/>
                    <a:p>
                      <a:pPr algn="ctr">
                        <a:spcAft>
                          <a:spcPts val="0"/>
                        </a:spcAft>
                      </a:pPr>
                      <a:r>
                        <a:rPr lang="es-ES_tradnl" sz="1600" dirty="0">
                          <a:effectLst/>
                          <a:latin typeface="+mn-lt"/>
                          <a:ea typeface="Calibri" panose="020F0502020204030204" pitchFamily="34" charset="0"/>
                          <a:cs typeface="Calibri" panose="020F0502020204030204" pitchFamily="34" charset="0"/>
                        </a:rPr>
                        <a:t>8</a:t>
                      </a:r>
                      <a:endParaRPr lang="es-MX" sz="1050" dirty="0">
                        <a:effectLst/>
                        <a:latin typeface="+mn-lt"/>
                        <a:ea typeface="Calibri" panose="020F0502020204030204" pitchFamily="34" charset="0"/>
                        <a:cs typeface="Times New Roman" panose="02020603050405020304" pitchFamily="18" charset="0"/>
                      </a:endParaRPr>
                    </a:p>
                  </a:txBody>
                  <a:tcPr marL="63990" marR="63990" marT="0" marB="0">
                    <a:lnL>
                      <a:noFill/>
                    </a:lnL>
                    <a:lnR>
                      <a:noFill/>
                    </a:lnR>
                    <a:lnT>
                      <a:noFill/>
                    </a:lnT>
                    <a:lnB>
                      <a:noFill/>
                    </a:lnB>
                  </a:tcPr>
                </a:tc>
                <a:tc>
                  <a:txBody>
                    <a:bodyPr/>
                    <a:lstStyle/>
                    <a:p>
                      <a:pPr algn="just">
                        <a:spcAft>
                          <a:spcPts val="0"/>
                        </a:spcAft>
                      </a:pPr>
                      <a:r>
                        <a:rPr lang="es-ES_tradnl" sz="1600" kern="1200" dirty="0">
                          <a:solidFill>
                            <a:srgbClr val="000000"/>
                          </a:solidFill>
                          <a:effectLst/>
                          <a:latin typeface="+mn-lt"/>
                          <a:ea typeface="Calibri" panose="020F0502020204030204" pitchFamily="34" charset="0"/>
                          <a:cs typeface="Calibri" panose="020F0502020204030204" pitchFamily="34" charset="0"/>
                        </a:rPr>
                        <a:t>Cuento motor</a:t>
                      </a:r>
                      <a:endParaRPr lang="es-MX" sz="1050" dirty="0">
                        <a:effectLst/>
                        <a:latin typeface="+mn-lt"/>
                        <a:ea typeface="Calibri" panose="020F0502020204030204" pitchFamily="34" charset="0"/>
                        <a:cs typeface="Times New Roman" panose="02020603050405020304" pitchFamily="18" charset="0"/>
                      </a:endParaRPr>
                    </a:p>
                  </a:txBody>
                  <a:tcPr marL="63990" marR="63990" marT="0" marB="0">
                    <a:lnL>
                      <a:noFill/>
                    </a:lnL>
                    <a:lnR>
                      <a:noFill/>
                    </a:lnR>
                    <a:lnT>
                      <a:noFill/>
                    </a:lnT>
                    <a:lnB>
                      <a:noFill/>
                    </a:lnB>
                  </a:tcPr>
                </a:tc>
                <a:extLst>
                  <a:ext uri="{0D108BD9-81ED-4DB2-BD59-A6C34878D82A}">
                    <a16:rowId xmlns="" xmlns:a16="http://schemas.microsoft.com/office/drawing/2014/main" val="3544137791"/>
                  </a:ext>
                </a:extLst>
              </a:tr>
              <a:tr h="366909">
                <a:tc>
                  <a:txBody>
                    <a:bodyPr/>
                    <a:lstStyle/>
                    <a:p>
                      <a:pPr algn="ctr">
                        <a:spcAft>
                          <a:spcPts val="0"/>
                        </a:spcAft>
                      </a:pPr>
                      <a:r>
                        <a:rPr lang="es-ES_tradnl" sz="1600" dirty="0">
                          <a:effectLst/>
                          <a:latin typeface="+mn-lt"/>
                          <a:ea typeface="Calibri" panose="020F0502020204030204" pitchFamily="34" charset="0"/>
                          <a:cs typeface="Calibri" panose="020F0502020204030204" pitchFamily="34" charset="0"/>
                        </a:rPr>
                        <a:t>9</a:t>
                      </a:r>
                      <a:endParaRPr lang="es-MX" sz="1050" dirty="0">
                        <a:effectLst/>
                        <a:latin typeface="+mn-lt"/>
                        <a:ea typeface="Calibri" panose="020F0502020204030204" pitchFamily="34" charset="0"/>
                        <a:cs typeface="Times New Roman" panose="02020603050405020304" pitchFamily="18" charset="0"/>
                      </a:endParaRPr>
                    </a:p>
                  </a:txBody>
                  <a:tcPr marL="63990" marR="63990" marT="0" marB="0">
                    <a:lnL>
                      <a:noFill/>
                    </a:lnL>
                    <a:lnR>
                      <a:noFill/>
                    </a:lnR>
                    <a:lnT>
                      <a:noFill/>
                    </a:lnT>
                    <a:lnB>
                      <a:noFill/>
                    </a:lnB>
                  </a:tcPr>
                </a:tc>
                <a:tc>
                  <a:txBody>
                    <a:bodyPr/>
                    <a:lstStyle/>
                    <a:p>
                      <a:pPr algn="just">
                        <a:spcAft>
                          <a:spcPts val="0"/>
                        </a:spcAft>
                      </a:pPr>
                      <a:r>
                        <a:rPr lang="es-ES_tradnl" sz="1600" kern="1200" dirty="0">
                          <a:solidFill>
                            <a:srgbClr val="000000"/>
                          </a:solidFill>
                          <a:effectLst/>
                          <a:latin typeface="+mn-lt"/>
                          <a:ea typeface="Calibri" panose="020F0502020204030204" pitchFamily="34" charset="0"/>
                          <a:cs typeface="Calibri" panose="020F0502020204030204" pitchFamily="34" charset="0"/>
                        </a:rPr>
                        <a:t>Equilibrios divertidos </a:t>
                      </a:r>
                      <a:endParaRPr lang="es-MX" sz="1050" dirty="0">
                        <a:effectLst/>
                        <a:latin typeface="+mn-lt"/>
                        <a:ea typeface="Calibri" panose="020F0502020204030204" pitchFamily="34" charset="0"/>
                        <a:cs typeface="Times New Roman" panose="02020603050405020304" pitchFamily="18" charset="0"/>
                      </a:endParaRPr>
                    </a:p>
                  </a:txBody>
                  <a:tcPr marL="63990" marR="63990" marT="0" marB="0">
                    <a:lnL>
                      <a:noFill/>
                    </a:lnL>
                    <a:lnR>
                      <a:noFill/>
                    </a:lnR>
                    <a:lnT>
                      <a:noFill/>
                    </a:lnT>
                    <a:lnB>
                      <a:noFill/>
                    </a:lnB>
                  </a:tcPr>
                </a:tc>
                <a:extLst>
                  <a:ext uri="{0D108BD9-81ED-4DB2-BD59-A6C34878D82A}">
                    <a16:rowId xmlns="" xmlns:a16="http://schemas.microsoft.com/office/drawing/2014/main" val="3972585846"/>
                  </a:ext>
                </a:extLst>
              </a:tr>
              <a:tr h="366909">
                <a:tc>
                  <a:txBody>
                    <a:bodyPr/>
                    <a:lstStyle/>
                    <a:p>
                      <a:pPr algn="ctr">
                        <a:spcAft>
                          <a:spcPts val="0"/>
                        </a:spcAft>
                      </a:pPr>
                      <a:r>
                        <a:rPr lang="es-ES_tradnl" sz="1600" dirty="0">
                          <a:effectLst/>
                          <a:latin typeface="+mn-lt"/>
                          <a:ea typeface="Calibri" panose="020F0502020204030204" pitchFamily="34" charset="0"/>
                          <a:cs typeface="Calibri" panose="020F0502020204030204" pitchFamily="34" charset="0"/>
                        </a:rPr>
                        <a:t>10</a:t>
                      </a:r>
                      <a:endParaRPr lang="es-MX" sz="1050" dirty="0">
                        <a:effectLst/>
                        <a:latin typeface="+mn-lt"/>
                        <a:ea typeface="Calibri" panose="020F0502020204030204" pitchFamily="34" charset="0"/>
                        <a:cs typeface="Times New Roman" panose="02020603050405020304" pitchFamily="18" charset="0"/>
                      </a:endParaRPr>
                    </a:p>
                  </a:txBody>
                  <a:tcPr marL="63990" marR="63990" marT="0" marB="0">
                    <a:lnL>
                      <a:noFill/>
                    </a:lnL>
                    <a:lnR>
                      <a:noFill/>
                    </a:lnR>
                    <a:lnT>
                      <a:noFill/>
                    </a:lnT>
                    <a:lnB>
                      <a:noFill/>
                    </a:lnB>
                  </a:tcPr>
                </a:tc>
                <a:tc>
                  <a:txBody>
                    <a:bodyPr/>
                    <a:lstStyle/>
                    <a:p>
                      <a:pPr algn="just">
                        <a:spcAft>
                          <a:spcPts val="0"/>
                        </a:spcAft>
                      </a:pPr>
                      <a:r>
                        <a:rPr lang="es-ES_tradnl" sz="1600" kern="1200" dirty="0">
                          <a:solidFill>
                            <a:srgbClr val="000000"/>
                          </a:solidFill>
                          <a:effectLst/>
                          <a:latin typeface="+mn-lt"/>
                          <a:ea typeface="Calibri" panose="020F0502020204030204" pitchFamily="34" charset="0"/>
                          <a:cs typeface="Calibri" panose="020F0502020204030204" pitchFamily="34" charset="0"/>
                        </a:rPr>
                        <a:t>Retos divertidos </a:t>
                      </a:r>
                      <a:endParaRPr lang="es-MX" sz="1050" dirty="0">
                        <a:effectLst/>
                        <a:latin typeface="+mn-lt"/>
                        <a:ea typeface="Calibri" panose="020F0502020204030204" pitchFamily="34" charset="0"/>
                        <a:cs typeface="Times New Roman" panose="02020603050405020304" pitchFamily="18" charset="0"/>
                      </a:endParaRPr>
                    </a:p>
                  </a:txBody>
                  <a:tcPr marL="63990" marR="63990" marT="0" marB="0">
                    <a:lnL>
                      <a:noFill/>
                    </a:lnL>
                    <a:lnR>
                      <a:noFill/>
                    </a:lnR>
                    <a:lnT>
                      <a:noFill/>
                    </a:lnT>
                    <a:lnB>
                      <a:noFill/>
                    </a:lnB>
                  </a:tcPr>
                </a:tc>
                <a:extLst>
                  <a:ext uri="{0D108BD9-81ED-4DB2-BD59-A6C34878D82A}">
                    <a16:rowId xmlns="" xmlns:a16="http://schemas.microsoft.com/office/drawing/2014/main" val="698178354"/>
                  </a:ext>
                </a:extLst>
              </a:tr>
              <a:tr h="366909">
                <a:tc>
                  <a:txBody>
                    <a:bodyPr/>
                    <a:lstStyle/>
                    <a:p>
                      <a:pPr algn="ctr">
                        <a:spcAft>
                          <a:spcPts val="0"/>
                        </a:spcAft>
                      </a:pPr>
                      <a:r>
                        <a:rPr lang="es-ES_tradnl" sz="1600" dirty="0">
                          <a:effectLst/>
                          <a:latin typeface="+mn-lt"/>
                          <a:ea typeface="Calibri" panose="020F0502020204030204" pitchFamily="34" charset="0"/>
                          <a:cs typeface="Calibri" panose="020F0502020204030204" pitchFamily="34" charset="0"/>
                        </a:rPr>
                        <a:t>11</a:t>
                      </a:r>
                      <a:endParaRPr lang="es-MX" sz="1050" dirty="0">
                        <a:effectLst/>
                        <a:latin typeface="+mn-lt"/>
                        <a:ea typeface="Calibri" panose="020F0502020204030204" pitchFamily="34" charset="0"/>
                        <a:cs typeface="Times New Roman" panose="02020603050405020304" pitchFamily="18" charset="0"/>
                      </a:endParaRPr>
                    </a:p>
                  </a:txBody>
                  <a:tcPr marL="63990" marR="63990" marT="0" marB="0">
                    <a:lnL>
                      <a:noFill/>
                    </a:lnL>
                    <a:lnR>
                      <a:noFill/>
                    </a:lnR>
                    <a:lnT>
                      <a:noFill/>
                    </a:lnT>
                    <a:lnB>
                      <a:noFill/>
                    </a:lnB>
                  </a:tcPr>
                </a:tc>
                <a:tc>
                  <a:txBody>
                    <a:bodyPr/>
                    <a:lstStyle/>
                    <a:p>
                      <a:pPr algn="just">
                        <a:spcAft>
                          <a:spcPts val="0"/>
                        </a:spcAft>
                      </a:pPr>
                      <a:r>
                        <a:rPr lang="es-ES_tradnl" sz="1600" kern="1200" dirty="0">
                          <a:solidFill>
                            <a:srgbClr val="000000"/>
                          </a:solidFill>
                          <a:effectLst/>
                          <a:latin typeface="+mn-lt"/>
                          <a:ea typeface="Calibri" panose="020F0502020204030204" pitchFamily="34" charset="0"/>
                          <a:cs typeface="Calibri" panose="020F0502020204030204" pitchFamily="34" charset="0"/>
                        </a:rPr>
                        <a:t>El zoológico</a:t>
                      </a:r>
                      <a:endParaRPr lang="es-MX" sz="1050" dirty="0">
                        <a:effectLst/>
                        <a:latin typeface="+mn-lt"/>
                        <a:ea typeface="Calibri" panose="020F0502020204030204" pitchFamily="34" charset="0"/>
                        <a:cs typeface="Times New Roman" panose="02020603050405020304" pitchFamily="18" charset="0"/>
                      </a:endParaRPr>
                    </a:p>
                  </a:txBody>
                  <a:tcPr marL="63990" marR="63990" marT="0" marB="0">
                    <a:lnL>
                      <a:noFill/>
                    </a:lnL>
                    <a:lnR>
                      <a:noFill/>
                    </a:lnR>
                    <a:lnT>
                      <a:noFill/>
                    </a:lnT>
                    <a:lnB>
                      <a:noFill/>
                    </a:lnB>
                  </a:tcPr>
                </a:tc>
                <a:extLst>
                  <a:ext uri="{0D108BD9-81ED-4DB2-BD59-A6C34878D82A}">
                    <a16:rowId xmlns="" xmlns:a16="http://schemas.microsoft.com/office/drawing/2014/main" val="4268887505"/>
                  </a:ext>
                </a:extLst>
              </a:tr>
              <a:tr h="366909">
                <a:tc>
                  <a:txBody>
                    <a:bodyPr/>
                    <a:lstStyle/>
                    <a:p>
                      <a:pPr algn="ctr">
                        <a:spcAft>
                          <a:spcPts val="0"/>
                        </a:spcAft>
                      </a:pPr>
                      <a:r>
                        <a:rPr lang="es-ES_tradnl" sz="1600" dirty="0">
                          <a:effectLst/>
                          <a:latin typeface="+mn-lt"/>
                          <a:ea typeface="Calibri" panose="020F0502020204030204" pitchFamily="34" charset="0"/>
                          <a:cs typeface="Calibri" panose="020F0502020204030204" pitchFamily="34" charset="0"/>
                        </a:rPr>
                        <a:t>12</a:t>
                      </a:r>
                      <a:endParaRPr lang="es-MX" sz="1050" dirty="0">
                        <a:effectLst/>
                        <a:latin typeface="+mn-lt"/>
                        <a:ea typeface="Calibri" panose="020F0502020204030204" pitchFamily="34" charset="0"/>
                        <a:cs typeface="Times New Roman" panose="02020603050405020304" pitchFamily="18" charset="0"/>
                      </a:endParaRPr>
                    </a:p>
                  </a:txBody>
                  <a:tcPr marL="63990" marR="63990" marT="0" marB="0">
                    <a:lnL>
                      <a:noFill/>
                    </a:lnL>
                    <a:lnR>
                      <a:noFill/>
                    </a:lnR>
                    <a:lnT>
                      <a:noFill/>
                    </a:lnT>
                    <a:lnB>
                      <a:noFill/>
                    </a:lnB>
                  </a:tcPr>
                </a:tc>
                <a:tc>
                  <a:txBody>
                    <a:bodyPr/>
                    <a:lstStyle/>
                    <a:p>
                      <a:pPr algn="just">
                        <a:spcAft>
                          <a:spcPts val="0"/>
                        </a:spcAft>
                      </a:pPr>
                      <a:r>
                        <a:rPr lang="es-ES_tradnl" sz="1600" kern="1200" dirty="0">
                          <a:solidFill>
                            <a:srgbClr val="000000"/>
                          </a:solidFill>
                          <a:effectLst/>
                          <a:latin typeface="+mn-lt"/>
                          <a:ea typeface="Calibri" panose="020F0502020204030204" pitchFamily="34" charset="0"/>
                          <a:cs typeface="Calibri" panose="020F0502020204030204" pitchFamily="34" charset="0"/>
                        </a:rPr>
                        <a:t>Circuito de acción motriz</a:t>
                      </a:r>
                      <a:endParaRPr lang="es-MX" sz="1050" dirty="0">
                        <a:effectLst/>
                        <a:latin typeface="+mn-lt"/>
                        <a:ea typeface="Calibri" panose="020F0502020204030204" pitchFamily="34" charset="0"/>
                        <a:cs typeface="Times New Roman" panose="02020603050405020304" pitchFamily="18" charset="0"/>
                      </a:endParaRPr>
                    </a:p>
                  </a:txBody>
                  <a:tcPr marL="63990" marR="63990" marT="0" marB="0">
                    <a:lnL>
                      <a:noFill/>
                    </a:lnL>
                    <a:lnR>
                      <a:noFill/>
                    </a:lnR>
                    <a:lnT>
                      <a:noFill/>
                    </a:lnT>
                    <a:lnB>
                      <a:noFill/>
                    </a:lnB>
                  </a:tcPr>
                </a:tc>
                <a:extLst>
                  <a:ext uri="{0D108BD9-81ED-4DB2-BD59-A6C34878D82A}">
                    <a16:rowId xmlns="" xmlns:a16="http://schemas.microsoft.com/office/drawing/2014/main" val="3260077493"/>
                  </a:ext>
                </a:extLst>
              </a:tr>
              <a:tr h="366909">
                <a:tc>
                  <a:txBody>
                    <a:bodyPr/>
                    <a:lstStyle/>
                    <a:p>
                      <a:pPr algn="ctr">
                        <a:spcAft>
                          <a:spcPts val="0"/>
                        </a:spcAft>
                      </a:pPr>
                      <a:r>
                        <a:rPr lang="es-ES_tradnl" sz="1600" dirty="0">
                          <a:effectLst/>
                          <a:latin typeface="+mn-lt"/>
                          <a:ea typeface="Calibri" panose="020F0502020204030204" pitchFamily="34" charset="0"/>
                          <a:cs typeface="Calibri" panose="020F0502020204030204" pitchFamily="34" charset="0"/>
                        </a:rPr>
                        <a:t>13</a:t>
                      </a:r>
                      <a:endParaRPr lang="es-MX" sz="1050" dirty="0">
                        <a:effectLst/>
                        <a:latin typeface="+mn-lt"/>
                        <a:ea typeface="Calibri" panose="020F0502020204030204" pitchFamily="34" charset="0"/>
                        <a:cs typeface="Times New Roman" panose="02020603050405020304" pitchFamily="18" charset="0"/>
                      </a:endParaRPr>
                    </a:p>
                  </a:txBody>
                  <a:tcPr marL="63990" marR="63990" marT="0" marB="0">
                    <a:lnL>
                      <a:noFill/>
                    </a:lnL>
                    <a:lnR>
                      <a:noFill/>
                    </a:lnR>
                    <a:lnT>
                      <a:noFill/>
                    </a:lnT>
                    <a:lnB>
                      <a:noFill/>
                    </a:lnB>
                  </a:tcPr>
                </a:tc>
                <a:tc>
                  <a:txBody>
                    <a:bodyPr/>
                    <a:lstStyle/>
                    <a:p>
                      <a:pPr algn="just">
                        <a:spcAft>
                          <a:spcPts val="0"/>
                        </a:spcAft>
                      </a:pPr>
                      <a:r>
                        <a:rPr lang="es-ES_tradnl" sz="1600" kern="1200">
                          <a:solidFill>
                            <a:srgbClr val="000000"/>
                          </a:solidFill>
                          <a:effectLst/>
                          <a:latin typeface="+mn-lt"/>
                          <a:ea typeface="Calibri" panose="020F0502020204030204" pitchFamily="34" charset="0"/>
                          <a:cs typeface="Calibri" panose="020F0502020204030204" pitchFamily="34" charset="0"/>
                        </a:rPr>
                        <a:t>Recorrido de sillas</a:t>
                      </a:r>
                      <a:endParaRPr lang="es-MX" sz="1050">
                        <a:effectLst/>
                        <a:latin typeface="+mn-lt"/>
                        <a:ea typeface="Calibri" panose="020F0502020204030204" pitchFamily="34" charset="0"/>
                        <a:cs typeface="Times New Roman" panose="02020603050405020304" pitchFamily="18" charset="0"/>
                      </a:endParaRPr>
                    </a:p>
                  </a:txBody>
                  <a:tcPr marL="63990" marR="63990" marT="0" marB="0">
                    <a:lnL>
                      <a:noFill/>
                    </a:lnL>
                    <a:lnR>
                      <a:noFill/>
                    </a:lnR>
                    <a:lnT>
                      <a:noFill/>
                    </a:lnT>
                    <a:lnB>
                      <a:noFill/>
                    </a:lnB>
                  </a:tcPr>
                </a:tc>
                <a:extLst>
                  <a:ext uri="{0D108BD9-81ED-4DB2-BD59-A6C34878D82A}">
                    <a16:rowId xmlns="" xmlns:a16="http://schemas.microsoft.com/office/drawing/2014/main" val="693595242"/>
                  </a:ext>
                </a:extLst>
              </a:tr>
              <a:tr h="366909">
                <a:tc>
                  <a:txBody>
                    <a:bodyPr/>
                    <a:lstStyle/>
                    <a:p>
                      <a:pPr algn="ctr">
                        <a:spcAft>
                          <a:spcPts val="0"/>
                        </a:spcAft>
                      </a:pPr>
                      <a:r>
                        <a:rPr lang="es-ES_tradnl" sz="1600" dirty="0">
                          <a:effectLst/>
                          <a:latin typeface="+mn-lt"/>
                          <a:ea typeface="Calibri" panose="020F0502020204030204" pitchFamily="34" charset="0"/>
                          <a:cs typeface="Calibri" panose="020F0502020204030204" pitchFamily="34" charset="0"/>
                        </a:rPr>
                        <a:t>14</a:t>
                      </a:r>
                      <a:endParaRPr lang="es-MX" sz="1050" dirty="0">
                        <a:effectLst/>
                        <a:latin typeface="+mn-lt"/>
                        <a:ea typeface="Calibri" panose="020F0502020204030204" pitchFamily="34" charset="0"/>
                        <a:cs typeface="Times New Roman" panose="02020603050405020304" pitchFamily="18" charset="0"/>
                      </a:endParaRPr>
                    </a:p>
                  </a:txBody>
                  <a:tcPr marL="63990" marR="63990" marT="0" marB="0">
                    <a:lnL>
                      <a:noFill/>
                    </a:lnL>
                    <a:lnR>
                      <a:noFill/>
                    </a:lnR>
                    <a:lnT>
                      <a:noFill/>
                    </a:lnT>
                    <a:lnB>
                      <a:noFill/>
                    </a:lnB>
                  </a:tcPr>
                </a:tc>
                <a:tc>
                  <a:txBody>
                    <a:bodyPr/>
                    <a:lstStyle/>
                    <a:p>
                      <a:pPr algn="just">
                        <a:spcAft>
                          <a:spcPts val="0"/>
                        </a:spcAft>
                      </a:pPr>
                      <a:r>
                        <a:rPr lang="es-ES_tradnl" sz="1600" kern="1200" dirty="0">
                          <a:solidFill>
                            <a:srgbClr val="000000"/>
                          </a:solidFill>
                          <a:effectLst/>
                          <a:latin typeface="+mn-lt"/>
                          <a:ea typeface="Calibri" panose="020F0502020204030204" pitchFamily="34" charset="0"/>
                          <a:cs typeface="Calibri" panose="020F0502020204030204" pitchFamily="34" charset="0"/>
                        </a:rPr>
                        <a:t>¿Adivina qué es?</a:t>
                      </a:r>
                      <a:endParaRPr lang="es-MX" sz="1050" dirty="0">
                        <a:effectLst/>
                        <a:latin typeface="+mn-lt"/>
                        <a:ea typeface="Calibri" panose="020F0502020204030204" pitchFamily="34" charset="0"/>
                        <a:cs typeface="Times New Roman" panose="02020603050405020304" pitchFamily="18" charset="0"/>
                      </a:endParaRPr>
                    </a:p>
                  </a:txBody>
                  <a:tcPr marL="63990" marR="63990" marT="0" marB="0">
                    <a:lnL>
                      <a:noFill/>
                    </a:lnL>
                    <a:lnR>
                      <a:noFill/>
                    </a:lnR>
                    <a:lnT>
                      <a:noFill/>
                    </a:lnT>
                    <a:lnB>
                      <a:noFill/>
                    </a:lnB>
                  </a:tcPr>
                </a:tc>
                <a:extLst>
                  <a:ext uri="{0D108BD9-81ED-4DB2-BD59-A6C34878D82A}">
                    <a16:rowId xmlns="" xmlns:a16="http://schemas.microsoft.com/office/drawing/2014/main" val="329414508"/>
                  </a:ext>
                </a:extLst>
              </a:tr>
              <a:tr h="366909">
                <a:tc>
                  <a:txBody>
                    <a:bodyPr/>
                    <a:lstStyle/>
                    <a:p>
                      <a:pPr algn="ctr">
                        <a:spcAft>
                          <a:spcPts val="0"/>
                        </a:spcAft>
                      </a:pPr>
                      <a:r>
                        <a:rPr lang="es-ES_tradnl" sz="1600" dirty="0">
                          <a:effectLst/>
                          <a:latin typeface="+mn-lt"/>
                          <a:ea typeface="Calibri" panose="020F0502020204030204" pitchFamily="34" charset="0"/>
                          <a:cs typeface="Calibri" panose="020F0502020204030204" pitchFamily="34" charset="0"/>
                        </a:rPr>
                        <a:t>15</a:t>
                      </a:r>
                      <a:endParaRPr lang="es-MX" sz="1050" dirty="0">
                        <a:effectLst/>
                        <a:latin typeface="+mn-lt"/>
                        <a:ea typeface="Calibri" panose="020F0502020204030204" pitchFamily="34" charset="0"/>
                        <a:cs typeface="Times New Roman" panose="02020603050405020304" pitchFamily="18" charset="0"/>
                      </a:endParaRPr>
                    </a:p>
                  </a:txBody>
                  <a:tcPr marL="63990" marR="63990" marT="0" marB="0">
                    <a:lnL>
                      <a:noFill/>
                    </a:lnL>
                    <a:lnR>
                      <a:noFill/>
                    </a:lnR>
                    <a:lnT>
                      <a:noFill/>
                    </a:lnT>
                    <a:lnB>
                      <a:noFill/>
                    </a:lnB>
                  </a:tcPr>
                </a:tc>
                <a:tc>
                  <a:txBody>
                    <a:bodyPr/>
                    <a:lstStyle/>
                    <a:p>
                      <a:pPr algn="just">
                        <a:spcAft>
                          <a:spcPts val="0"/>
                        </a:spcAft>
                      </a:pPr>
                      <a:r>
                        <a:rPr lang="es-ES_tradnl" sz="1600" kern="1200" dirty="0">
                          <a:solidFill>
                            <a:srgbClr val="000000"/>
                          </a:solidFill>
                          <a:effectLst/>
                          <a:latin typeface="+mn-lt"/>
                          <a:ea typeface="Calibri" panose="020F0502020204030204" pitchFamily="34" charset="0"/>
                          <a:cs typeface="Calibri" panose="020F0502020204030204" pitchFamily="34" charset="0"/>
                        </a:rPr>
                        <a:t>La silueta</a:t>
                      </a:r>
                      <a:endParaRPr lang="es-MX" sz="1050" dirty="0">
                        <a:effectLst/>
                        <a:latin typeface="+mn-lt"/>
                        <a:ea typeface="Calibri" panose="020F0502020204030204" pitchFamily="34" charset="0"/>
                        <a:cs typeface="Times New Roman" panose="02020603050405020304" pitchFamily="18" charset="0"/>
                      </a:endParaRPr>
                    </a:p>
                  </a:txBody>
                  <a:tcPr marL="63990" marR="63990" marT="0" marB="0">
                    <a:lnL>
                      <a:noFill/>
                    </a:lnL>
                    <a:lnR>
                      <a:noFill/>
                    </a:lnR>
                    <a:lnT>
                      <a:noFill/>
                    </a:lnT>
                    <a:lnB>
                      <a:noFill/>
                    </a:lnB>
                  </a:tcPr>
                </a:tc>
                <a:extLst>
                  <a:ext uri="{0D108BD9-81ED-4DB2-BD59-A6C34878D82A}">
                    <a16:rowId xmlns="" xmlns:a16="http://schemas.microsoft.com/office/drawing/2014/main" val="1743790743"/>
                  </a:ext>
                </a:extLst>
              </a:tr>
            </a:tbl>
          </a:graphicData>
        </a:graphic>
      </p:graphicFrame>
      <p:graphicFrame>
        <p:nvGraphicFramePr>
          <p:cNvPr id="10" name="Tabla 9">
            <a:extLst>
              <a:ext uri="{FF2B5EF4-FFF2-40B4-BE49-F238E27FC236}">
                <a16:creationId xmlns="" xmlns:a16="http://schemas.microsoft.com/office/drawing/2014/main" id="{8341CAC6-4378-4940-A56D-412A38760231}"/>
              </a:ext>
            </a:extLst>
          </p:cNvPr>
          <p:cNvGraphicFramePr>
            <a:graphicFrameLocks noGrp="1"/>
          </p:cNvGraphicFramePr>
          <p:nvPr>
            <p:extLst>
              <p:ext uri="{D42A27DB-BD31-4B8C-83A1-F6EECF244321}">
                <p14:modId xmlns:p14="http://schemas.microsoft.com/office/powerpoint/2010/main" val="635760584"/>
              </p:ext>
            </p:extLst>
          </p:nvPr>
        </p:nvGraphicFramePr>
        <p:xfrm>
          <a:off x="3137516" y="1084581"/>
          <a:ext cx="3220729" cy="4023615"/>
        </p:xfrm>
        <a:graphic>
          <a:graphicData uri="http://schemas.openxmlformats.org/drawingml/2006/table">
            <a:tbl>
              <a:tblPr firstRow="1" firstCol="1" bandRow="1"/>
              <a:tblGrid>
                <a:gridCol w="379101">
                  <a:extLst>
                    <a:ext uri="{9D8B030D-6E8A-4147-A177-3AD203B41FA5}">
                      <a16:colId xmlns="" xmlns:a16="http://schemas.microsoft.com/office/drawing/2014/main" val="473813993"/>
                    </a:ext>
                  </a:extLst>
                </a:gridCol>
                <a:gridCol w="2841628">
                  <a:extLst>
                    <a:ext uri="{9D8B030D-6E8A-4147-A177-3AD203B41FA5}">
                      <a16:colId xmlns="" xmlns:a16="http://schemas.microsoft.com/office/drawing/2014/main" val="3424938727"/>
                    </a:ext>
                  </a:extLst>
                </a:gridCol>
              </a:tblGrid>
              <a:tr h="525855">
                <a:tc gridSpan="2">
                  <a:txBody>
                    <a:bodyPr/>
                    <a:lstStyle/>
                    <a:p>
                      <a:pPr algn="ctr">
                        <a:spcAft>
                          <a:spcPts val="0"/>
                        </a:spcAft>
                      </a:pPr>
                      <a:r>
                        <a:rPr lang="es-MX" sz="1600" b="1" kern="1200" dirty="0">
                          <a:solidFill>
                            <a:srgbClr val="000000"/>
                          </a:solidFill>
                          <a:effectLst/>
                          <a:latin typeface="+mn-lt"/>
                          <a:ea typeface="Calibri" panose="020F0502020204030204" pitchFamily="34" charset="0"/>
                          <a:cs typeface="Calibri" panose="020F0502020204030204" pitchFamily="34" charset="0"/>
                        </a:rPr>
                        <a:t>Primer ciclo</a:t>
                      </a:r>
                      <a:endParaRPr lang="es-MX" sz="1100" dirty="0">
                        <a:effectLst/>
                        <a:latin typeface="+mn-lt"/>
                        <a:ea typeface="Calibri" panose="020F0502020204030204" pitchFamily="34" charset="0"/>
                        <a:cs typeface="Times New Roman" panose="02020603050405020304" pitchFamily="18" charset="0"/>
                      </a:endParaRPr>
                    </a:p>
                    <a:p>
                      <a:pPr algn="ctr">
                        <a:spcAft>
                          <a:spcPts val="0"/>
                        </a:spcAft>
                      </a:pPr>
                      <a:r>
                        <a:rPr lang="es-MX" sz="1600" b="1" kern="1200" dirty="0">
                          <a:solidFill>
                            <a:srgbClr val="000000"/>
                          </a:solidFill>
                          <a:effectLst/>
                          <a:latin typeface="+mn-lt"/>
                          <a:ea typeface="Calibri" panose="020F0502020204030204" pitchFamily="34" charset="0"/>
                          <a:cs typeface="Calibri" panose="020F0502020204030204" pitchFamily="34" charset="0"/>
                        </a:rPr>
                        <a:t>1º y 2º </a:t>
                      </a:r>
                      <a:endParaRPr lang="es-MX" sz="1100" dirty="0">
                        <a:effectLst/>
                        <a:latin typeface="+mn-lt"/>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hMerge="1">
                  <a:txBody>
                    <a:bodyPr/>
                    <a:lstStyle/>
                    <a:p>
                      <a:endParaRPr lang="es-MX"/>
                    </a:p>
                  </a:txBody>
                  <a:tcPr/>
                </a:tc>
                <a:extLst>
                  <a:ext uri="{0D108BD9-81ED-4DB2-BD59-A6C34878D82A}">
                    <a16:rowId xmlns="" xmlns:a16="http://schemas.microsoft.com/office/drawing/2014/main" val="3440184789"/>
                  </a:ext>
                </a:extLst>
              </a:tr>
              <a:tr h="342920">
                <a:tc>
                  <a:txBody>
                    <a:bodyPr/>
                    <a:lstStyle/>
                    <a:p>
                      <a:pPr>
                        <a:spcAft>
                          <a:spcPts val="0"/>
                        </a:spcAft>
                      </a:pPr>
                      <a:r>
                        <a:rPr lang="es-ES_tradnl" sz="1600" dirty="0">
                          <a:effectLst/>
                          <a:latin typeface="+mn-lt"/>
                          <a:ea typeface="Calibri" panose="020F0502020204030204" pitchFamily="34" charset="0"/>
                          <a:cs typeface="Calibri" panose="020F0502020204030204" pitchFamily="34" charset="0"/>
                        </a:rPr>
                        <a:t>17</a:t>
                      </a:r>
                      <a:endParaRPr lang="es-MX" sz="1100" dirty="0">
                        <a:effectLst/>
                        <a:latin typeface="+mn-lt"/>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gn="just"/>
                      <a:r>
                        <a:rPr lang="es-MX" sz="1600" kern="1200" dirty="0">
                          <a:solidFill>
                            <a:srgbClr val="000000"/>
                          </a:solidFill>
                          <a:effectLst/>
                          <a:latin typeface="+mn-lt"/>
                          <a:ea typeface="Times New Roman" panose="02020603050405020304" pitchFamily="18" charset="0"/>
                          <a:cs typeface="Times New Roman" panose="02020603050405020304" pitchFamily="18" charset="0"/>
                        </a:rPr>
                        <a:t>Gemelos</a:t>
                      </a:r>
                      <a:endParaRPr lang="es-MX" sz="1100" dirty="0">
                        <a:effectLst/>
                        <a:latin typeface="+mn-lt"/>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 xmlns:a16="http://schemas.microsoft.com/office/drawing/2014/main" val="967215578"/>
                  </a:ext>
                </a:extLst>
              </a:tr>
              <a:tr h="342920">
                <a:tc>
                  <a:txBody>
                    <a:bodyPr/>
                    <a:lstStyle/>
                    <a:p>
                      <a:pPr>
                        <a:spcAft>
                          <a:spcPts val="0"/>
                        </a:spcAft>
                      </a:pPr>
                      <a:r>
                        <a:rPr lang="es-ES_tradnl" sz="1600">
                          <a:effectLst/>
                          <a:latin typeface="+mn-lt"/>
                          <a:ea typeface="Calibri" panose="020F0502020204030204" pitchFamily="34" charset="0"/>
                          <a:cs typeface="Calibri" panose="020F0502020204030204" pitchFamily="34" charset="0"/>
                        </a:rPr>
                        <a:t>18</a:t>
                      </a:r>
                      <a:endParaRPr lang="es-MX" sz="1100">
                        <a:effectLst/>
                        <a:latin typeface="+mn-lt"/>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gn="just"/>
                      <a:r>
                        <a:rPr lang="es-MX" sz="1600" kern="1200" dirty="0">
                          <a:solidFill>
                            <a:srgbClr val="000000"/>
                          </a:solidFill>
                          <a:effectLst/>
                          <a:latin typeface="+mn-lt"/>
                          <a:ea typeface="Times New Roman" panose="02020603050405020304" pitchFamily="18" charset="0"/>
                          <a:cs typeface="Times New Roman" panose="02020603050405020304" pitchFamily="18" charset="0"/>
                        </a:rPr>
                        <a:t>La culebrita </a:t>
                      </a:r>
                      <a:endParaRPr lang="es-MX" sz="1100" dirty="0">
                        <a:effectLst/>
                        <a:latin typeface="+mn-lt"/>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 xmlns:a16="http://schemas.microsoft.com/office/drawing/2014/main" val="4198171458"/>
                  </a:ext>
                </a:extLst>
              </a:tr>
              <a:tr h="0">
                <a:tc>
                  <a:txBody>
                    <a:bodyPr/>
                    <a:lstStyle/>
                    <a:p>
                      <a:pPr>
                        <a:spcAft>
                          <a:spcPts val="0"/>
                        </a:spcAft>
                      </a:pPr>
                      <a:r>
                        <a:rPr lang="es-ES_tradnl" sz="1600" dirty="0">
                          <a:effectLst/>
                          <a:latin typeface="+mn-lt"/>
                          <a:ea typeface="Calibri" panose="020F0502020204030204" pitchFamily="34" charset="0"/>
                          <a:cs typeface="Calibri" panose="020F0502020204030204" pitchFamily="34" charset="0"/>
                        </a:rPr>
                        <a:t>19</a:t>
                      </a:r>
                      <a:endParaRPr lang="es-MX" sz="1100" dirty="0">
                        <a:effectLst/>
                        <a:latin typeface="+mn-lt"/>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gn="just"/>
                      <a:r>
                        <a:rPr lang="es-MX" sz="1600" kern="1200" dirty="0">
                          <a:solidFill>
                            <a:srgbClr val="000000"/>
                          </a:solidFill>
                          <a:effectLst/>
                          <a:latin typeface="+mn-lt"/>
                          <a:ea typeface="Times New Roman" panose="02020603050405020304" pitchFamily="18" charset="0"/>
                          <a:cs typeface="Times New Roman" panose="02020603050405020304" pitchFamily="18" charset="0"/>
                        </a:rPr>
                        <a:t>Al ritmo de la música</a:t>
                      </a:r>
                    </a:p>
                    <a:p>
                      <a:pPr algn="just"/>
                      <a:endParaRPr lang="es-MX" sz="1100" dirty="0">
                        <a:effectLst/>
                        <a:latin typeface="+mn-lt"/>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 xmlns:a16="http://schemas.microsoft.com/office/drawing/2014/main" val="3172689919"/>
                  </a:ext>
                </a:extLst>
              </a:tr>
              <a:tr h="342920">
                <a:tc>
                  <a:txBody>
                    <a:bodyPr/>
                    <a:lstStyle/>
                    <a:p>
                      <a:pPr>
                        <a:spcAft>
                          <a:spcPts val="0"/>
                        </a:spcAft>
                      </a:pPr>
                      <a:r>
                        <a:rPr lang="es-ES_tradnl" sz="1600" dirty="0">
                          <a:effectLst/>
                          <a:latin typeface="+mn-lt"/>
                          <a:ea typeface="Calibri" panose="020F0502020204030204" pitchFamily="34" charset="0"/>
                          <a:cs typeface="Calibri" panose="020F0502020204030204" pitchFamily="34" charset="0"/>
                        </a:rPr>
                        <a:t>20</a:t>
                      </a:r>
                      <a:endParaRPr lang="es-MX" sz="1100" dirty="0">
                        <a:effectLst/>
                        <a:latin typeface="+mn-lt"/>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gn="just"/>
                      <a:r>
                        <a:rPr lang="es-MX" sz="1600" kern="1200" dirty="0">
                          <a:solidFill>
                            <a:srgbClr val="000000"/>
                          </a:solidFill>
                          <a:effectLst/>
                          <a:latin typeface="+mn-lt"/>
                          <a:ea typeface="Times New Roman" panose="02020603050405020304" pitchFamily="18" charset="0"/>
                          <a:cs typeface="Times New Roman" panose="02020603050405020304" pitchFamily="18" charset="0"/>
                        </a:rPr>
                        <a:t>Los matamoscas  </a:t>
                      </a:r>
                      <a:endParaRPr lang="es-MX" sz="1100" dirty="0">
                        <a:effectLst/>
                        <a:latin typeface="+mn-lt"/>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 xmlns:a16="http://schemas.microsoft.com/office/drawing/2014/main" val="435118992"/>
                  </a:ext>
                </a:extLst>
              </a:tr>
              <a:tr h="342920">
                <a:tc>
                  <a:txBody>
                    <a:bodyPr/>
                    <a:lstStyle/>
                    <a:p>
                      <a:pPr>
                        <a:spcAft>
                          <a:spcPts val="0"/>
                        </a:spcAft>
                      </a:pPr>
                      <a:r>
                        <a:rPr lang="es-ES_tradnl" sz="1600">
                          <a:effectLst/>
                          <a:latin typeface="+mn-lt"/>
                          <a:ea typeface="Calibri" panose="020F0502020204030204" pitchFamily="34" charset="0"/>
                          <a:cs typeface="Calibri" panose="020F0502020204030204" pitchFamily="34" charset="0"/>
                        </a:rPr>
                        <a:t>21</a:t>
                      </a:r>
                      <a:endParaRPr lang="es-MX" sz="1100">
                        <a:effectLst/>
                        <a:latin typeface="+mn-lt"/>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gn="just"/>
                      <a:r>
                        <a:rPr lang="es-MX" sz="1600" kern="1200" dirty="0">
                          <a:solidFill>
                            <a:srgbClr val="000000"/>
                          </a:solidFill>
                          <a:effectLst/>
                          <a:latin typeface="+mn-lt"/>
                          <a:ea typeface="Times New Roman" panose="02020603050405020304" pitchFamily="18" charset="0"/>
                          <a:cs typeface="Times New Roman" panose="02020603050405020304" pitchFamily="18" charset="0"/>
                        </a:rPr>
                        <a:t>Los gallitos </a:t>
                      </a:r>
                      <a:endParaRPr lang="es-MX" sz="1100" dirty="0">
                        <a:effectLst/>
                        <a:latin typeface="+mn-lt"/>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 xmlns:a16="http://schemas.microsoft.com/office/drawing/2014/main" val="2827574988"/>
                  </a:ext>
                </a:extLst>
              </a:tr>
              <a:tr h="342920">
                <a:tc>
                  <a:txBody>
                    <a:bodyPr/>
                    <a:lstStyle/>
                    <a:p>
                      <a:pPr>
                        <a:spcAft>
                          <a:spcPts val="0"/>
                        </a:spcAft>
                      </a:pPr>
                      <a:r>
                        <a:rPr lang="es-ES_tradnl" sz="1600">
                          <a:effectLst/>
                          <a:latin typeface="+mn-lt"/>
                          <a:ea typeface="Calibri" panose="020F0502020204030204" pitchFamily="34" charset="0"/>
                          <a:cs typeface="Calibri" panose="020F0502020204030204" pitchFamily="34" charset="0"/>
                        </a:rPr>
                        <a:t>22</a:t>
                      </a:r>
                      <a:endParaRPr lang="es-MX" sz="1100">
                        <a:effectLst/>
                        <a:latin typeface="+mn-lt"/>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gn="just"/>
                      <a:r>
                        <a:rPr lang="es-MX" sz="1600" kern="1200" dirty="0">
                          <a:solidFill>
                            <a:srgbClr val="000000"/>
                          </a:solidFill>
                          <a:effectLst/>
                          <a:latin typeface="+mn-lt"/>
                          <a:ea typeface="Times New Roman" panose="02020603050405020304" pitchFamily="18" charset="0"/>
                          <a:cs typeface="Times New Roman" panose="02020603050405020304" pitchFamily="18" charset="0"/>
                        </a:rPr>
                        <a:t>El timón del capitán </a:t>
                      </a:r>
                      <a:endParaRPr lang="es-MX" sz="1100" dirty="0">
                        <a:effectLst/>
                        <a:latin typeface="+mn-lt"/>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 xmlns:a16="http://schemas.microsoft.com/office/drawing/2014/main" val="2090341759"/>
                  </a:ext>
                </a:extLst>
              </a:tr>
              <a:tr h="342920">
                <a:tc>
                  <a:txBody>
                    <a:bodyPr/>
                    <a:lstStyle/>
                    <a:p>
                      <a:pPr>
                        <a:spcAft>
                          <a:spcPts val="0"/>
                        </a:spcAft>
                      </a:pPr>
                      <a:r>
                        <a:rPr lang="es-ES_tradnl" sz="1600">
                          <a:effectLst/>
                          <a:latin typeface="+mn-lt"/>
                          <a:ea typeface="Calibri" panose="020F0502020204030204" pitchFamily="34" charset="0"/>
                          <a:cs typeface="Calibri" panose="020F0502020204030204" pitchFamily="34" charset="0"/>
                        </a:rPr>
                        <a:t>23</a:t>
                      </a:r>
                      <a:endParaRPr lang="es-MX" sz="1100">
                        <a:effectLst/>
                        <a:latin typeface="+mn-lt"/>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gn="just"/>
                      <a:r>
                        <a:rPr lang="es-MX" sz="1600" kern="1200" dirty="0">
                          <a:solidFill>
                            <a:srgbClr val="000000"/>
                          </a:solidFill>
                          <a:effectLst/>
                          <a:latin typeface="+mn-lt"/>
                          <a:ea typeface="Times New Roman" panose="02020603050405020304" pitchFamily="18" charset="0"/>
                          <a:cs typeface="Times New Roman" panose="02020603050405020304" pitchFamily="18" charset="0"/>
                        </a:rPr>
                        <a:t>El rey del lago </a:t>
                      </a:r>
                      <a:endParaRPr lang="es-MX" sz="1100" dirty="0">
                        <a:effectLst/>
                        <a:latin typeface="+mn-lt"/>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 xmlns:a16="http://schemas.microsoft.com/office/drawing/2014/main" val="2896458388"/>
                  </a:ext>
                </a:extLst>
              </a:tr>
              <a:tr h="342920">
                <a:tc>
                  <a:txBody>
                    <a:bodyPr/>
                    <a:lstStyle/>
                    <a:p>
                      <a:pPr>
                        <a:spcAft>
                          <a:spcPts val="0"/>
                        </a:spcAft>
                      </a:pPr>
                      <a:r>
                        <a:rPr lang="es-ES_tradnl" sz="1600">
                          <a:effectLst/>
                          <a:latin typeface="+mn-lt"/>
                          <a:ea typeface="Calibri" panose="020F0502020204030204" pitchFamily="34" charset="0"/>
                          <a:cs typeface="Calibri" panose="020F0502020204030204" pitchFamily="34" charset="0"/>
                        </a:rPr>
                        <a:t>24</a:t>
                      </a:r>
                      <a:endParaRPr lang="es-MX" sz="1100">
                        <a:effectLst/>
                        <a:latin typeface="+mn-lt"/>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gn="just"/>
                      <a:r>
                        <a:rPr lang="es-MX" sz="1600" kern="1200" dirty="0">
                          <a:solidFill>
                            <a:srgbClr val="000000"/>
                          </a:solidFill>
                          <a:effectLst/>
                          <a:latin typeface="+mn-lt"/>
                          <a:ea typeface="Times New Roman" panose="02020603050405020304" pitchFamily="18" charset="0"/>
                          <a:cs typeface="Times New Roman" panose="02020603050405020304" pitchFamily="18" charset="0"/>
                        </a:rPr>
                        <a:t>El que toque 10 gana </a:t>
                      </a:r>
                      <a:endParaRPr lang="es-MX" sz="1100" dirty="0">
                        <a:effectLst/>
                        <a:latin typeface="+mn-lt"/>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 xmlns:a16="http://schemas.microsoft.com/office/drawing/2014/main" val="1409926034"/>
                  </a:ext>
                </a:extLst>
              </a:tr>
              <a:tr h="342920">
                <a:tc>
                  <a:txBody>
                    <a:bodyPr/>
                    <a:lstStyle/>
                    <a:p>
                      <a:pPr>
                        <a:spcAft>
                          <a:spcPts val="0"/>
                        </a:spcAft>
                      </a:pPr>
                      <a:r>
                        <a:rPr lang="es-ES_tradnl" sz="1600">
                          <a:effectLst/>
                          <a:latin typeface="+mn-lt"/>
                          <a:ea typeface="Calibri" panose="020F0502020204030204" pitchFamily="34" charset="0"/>
                          <a:cs typeface="Calibri" panose="020F0502020204030204" pitchFamily="34" charset="0"/>
                        </a:rPr>
                        <a:t>25</a:t>
                      </a:r>
                      <a:endParaRPr lang="es-MX" sz="1100">
                        <a:effectLst/>
                        <a:latin typeface="+mn-lt"/>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gn="just"/>
                      <a:r>
                        <a:rPr lang="es-MX" sz="1600" kern="1200" dirty="0">
                          <a:solidFill>
                            <a:srgbClr val="000000"/>
                          </a:solidFill>
                          <a:effectLst/>
                          <a:latin typeface="+mn-lt"/>
                          <a:ea typeface="Times New Roman" panose="02020603050405020304" pitchFamily="18" charset="0"/>
                          <a:cs typeface="Times New Roman" panose="02020603050405020304" pitchFamily="18" charset="0"/>
                        </a:rPr>
                        <a:t>Atrápalo </a:t>
                      </a:r>
                      <a:endParaRPr lang="es-MX" sz="1100" dirty="0">
                        <a:effectLst/>
                        <a:latin typeface="+mn-lt"/>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 xmlns:a16="http://schemas.microsoft.com/office/drawing/2014/main" val="3073420341"/>
                  </a:ext>
                </a:extLst>
              </a:tr>
              <a:tr h="342920">
                <a:tc>
                  <a:txBody>
                    <a:bodyPr/>
                    <a:lstStyle/>
                    <a:p>
                      <a:pPr>
                        <a:spcAft>
                          <a:spcPts val="0"/>
                        </a:spcAft>
                      </a:pPr>
                      <a:r>
                        <a:rPr lang="es-ES_tradnl" sz="1600">
                          <a:effectLst/>
                          <a:latin typeface="+mn-lt"/>
                          <a:ea typeface="Calibri" panose="020F0502020204030204" pitchFamily="34" charset="0"/>
                          <a:cs typeface="Calibri" panose="020F0502020204030204" pitchFamily="34" charset="0"/>
                        </a:rPr>
                        <a:t>26</a:t>
                      </a:r>
                      <a:endParaRPr lang="es-MX" sz="1100">
                        <a:effectLst/>
                        <a:latin typeface="+mn-lt"/>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gn="just"/>
                      <a:r>
                        <a:rPr lang="es-MX" sz="1600" kern="1200" dirty="0">
                          <a:solidFill>
                            <a:srgbClr val="000000"/>
                          </a:solidFill>
                          <a:effectLst/>
                          <a:latin typeface="+mn-lt"/>
                          <a:ea typeface="Times New Roman" panose="02020603050405020304" pitchFamily="18" charset="0"/>
                          <a:cs typeface="Times New Roman" panose="02020603050405020304" pitchFamily="18" charset="0"/>
                        </a:rPr>
                        <a:t>Cruzar el río  </a:t>
                      </a:r>
                      <a:endParaRPr lang="es-MX" sz="1100" dirty="0">
                        <a:effectLst/>
                        <a:latin typeface="+mn-lt"/>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 xmlns:a16="http://schemas.microsoft.com/office/drawing/2014/main" val="2346353751"/>
                  </a:ext>
                </a:extLst>
              </a:tr>
            </a:tbl>
          </a:graphicData>
        </a:graphic>
      </p:graphicFrame>
      <p:graphicFrame>
        <p:nvGraphicFramePr>
          <p:cNvPr id="11" name="Tabla 10">
            <a:extLst>
              <a:ext uri="{FF2B5EF4-FFF2-40B4-BE49-F238E27FC236}">
                <a16:creationId xmlns="" xmlns:a16="http://schemas.microsoft.com/office/drawing/2014/main" id="{16ABED59-58E2-C64C-B115-6394F2C1DD56}"/>
              </a:ext>
            </a:extLst>
          </p:cNvPr>
          <p:cNvGraphicFramePr>
            <a:graphicFrameLocks noGrp="1"/>
          </p:cNvGraphicFramePr>
          <p:nvPr>
            <p:extLst>
              <p:ext uri="{D42A27DB-BD31-4B8C-83A1-F6EECF244321}">
                <p14:modId xmlns:p14="http://schemas.microsoft.com/office/powerpoint/2010/main" val="3332389609"/>
              </p:ext>
            </p:extLst>
          </p:nvPr>
        </p:nvGraphicFramePr>
        <p:xfrm>
          <a:off x="5690618" y="1420943"/>
          <a:ext cx="3473994" cy="4261550"/>
        </p:xfrm>
        <a:graphic>
          <a:graphicData uri="http://schemas.openxmlformats.org/drawingml/2006/table">
            <a:tbl>
              <a:tblPr firstRow="1" firstCol="1" bandRow="1"/>
              <a:tblGrid>
                <a:gridCol w="430103">
                  <a:extLst>
                    <a:ext uri="{9D8B030D-6E8A-4147-A177-3AD203B41FA5}">
                      <a16:colId xmlns="" xmlns:a16="http://schemas.microsoft.com/office/drawing/2014/main" val="512870232"/>
                    </a:ext>
                  </a:extLst>
                </a:gridCol>
                <a:gridCol w="3043891">
                  <a:extLst>
                    <a:ext uri="{9D8B030D-6E8A-4147-A177-3AD203B41FA5}">
                      <a16:colId xmlns="" xmlns:a16="http://schemas.microsoft.com/office/drawing/2014/main" val="2353995807"/>
                    </a:ext>
                  </a:extLst>
                </a:gridCol>
              </a:tblGrid>
              <a:tr h="353003">
                <a:tc gridSpan="2">
                  <a:txBody>
                    <a:bodyPr/>
                    <a:lstStyle/>
                    <a:p>
                      <a:pPr algn="ctr">
                        <a:spcAft>
                          <a:spcPts val="0"/>
                        </a:spcAft>
                      </a:pPr>
                      <a:r>
                        <a:rPr lang="es-MX" sz="1600" b="1" kern="1200" dirty="0">
                          <a:solidFill>
                            <a:srgbClr val="000000"/>
                          </a:solidFill>
                          <a:effectLst/>
                          <a:latin typeface="+mn-lt"/>
                          <a:ea typeface="Calibri" panose="020F0502020204030204" pitchFamily="34" charset="0"/>
                          <a:cs typeface="Calibri" panose="020F0502020204030204" pitchFamily="34" charset="0"/>
                        </a:rPr>
                        <a:t>Segundo ciclo</a:t>
                      </a:r>
                      <a:endParaRPr lang="es-MX" sz="1600" dirty="0">
                        <a:effectLst/>
                        <a:latin typeface="+mn-lt"/>
                        <a:ea typeface="Calibri" panose="020F0502020204030204" pitchFamily="34" charset="0"/>
                        <a:cs typeface="Times New Roman" panose="02020603050405020304" pitchFamily="18" charset="0"/>
                      </a:endParaRPr>
                    </a:p>
                    <a:p>
                      <a:pPr algn="ctr">
                        <a:spcAft>
                          <a:spcPts val="0"/>
                        </a:spcAft>
                      </a:pPr>
                      <a:r>
                        <a:rPr lang="es-MX" sz="1600" b="1" kern="1200" dirty="0">
                          <a:solidFill>
                            <a:srgbClr val="000000"/>
                          </a:solidFill>
                          <a:effectLst/>
                          <a:latin typeface="+mn-lt"/>
                          <a:ea typeface="Calibri" panose="020F0502020204030204" pitchFamily="34" charset="0"/>
                          <a:cs typeface="Calibri" panose="020F0502020204030204" pitchFamily="34" charset="0"/>
                        </a:rPr>
                        <a:t>3º y 4º </a:t>
                      </a:r>
                    </a:p>
                    <a:p>
                      <a:pPr algn="ctr">
                        <a:spcAft>
                          <a:spcPts val="0"/>
                        </a:spcAft>
                      </a:pPr>
                      <a:endParaRPr lang="es-MX" sz="1600" dirty="0">
                        <a:effectLst/>
                        <a:latin typeface="+mn-lt"/>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hMerge="1">
                  <a:txBody>
                    <a:bodyPr/>
                    <a:lstStyle/>
                    <a:p>
                      <a:endParaRPr lang="es-MX"/>
                    </a:p>
                  </a:txBody>
                  <a:tcPr/>
                </a:tc>
                <a:extLst>
                  <a:ext uri="{0D108BD9-81ED-4DB2-BD59-A6C34878D82A}">
                    <a16:rowId xmlns="" xmlns:a16="http://schemas.microsoft.com/office/drawing/2014/main" val="4289937078"/>
                  </a:ext>
                </a:extLst>
              </a:tr>
              <a:tr h="353003">
                <a:tc>
                  <a:txBody>
                    <a:bodyPr/>
                    <a:lstStyle/>
                    <a:p>
                      <a:pPr>
                        <a:spcAft>
                          <a:spcPts val="0"/>
                        </a:spcAft>
                      </a:pPr>
                      <a:r>
                        <a:rPr lang="es-ES_tradnl" sz="1600">
                          <a:effectLst/>
                          <a:latin typeface="+mn-lt"/>
                          <a:ea typeface="Calibri" panose="020F0502020204030204" pitchFamily="34" charset="0"/>
                          <a:cs typeface="Calibri" panose="020F0502020204030204" pitchFamily="34" charset="0"/>
                        </a:rPr>
                        <a:t>28</a:t>
                      </a:r>
                      <a:endParaRPr lang="es-MX" sz="1600">
                        <a:effectLst/>
                        <a:latin typeface="+mn-lt"/>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gn="just">
                        <a:lnSpc>
                          <a:spcPct val="90000"/>
                        </a:lnSpc>
                      </a:pPr>
                      <a:r>
                        <a:rPr lang="es-MX" sz="1600" kern="1200" dirty="0">
                          <a:solidFill>
                            <a:srgbClr val="000000"/>
                          </a:solidFill>
                          <a:effectLst/>
                          <a:latin typeface="+mn-lt"/>
                          <a:ea typeface="Times New Roman" panose="02020603050405020304" pitchFamily="18" charset="0"/>
                          <a:cs typeface="Times New Roman" panose="02020603050405020304" pitchFamily="18" charset="0"/>
                        </a:rPr>
                        <a:t>¿Quién es mas fuerte?</a:t>
                      </a:r>
                      <a:endParaRPr lang="es-MX" sz="1600" dirty="0">
                        <a:effectLst/>
                        <a:latin typeface="+mn-lt"/>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 xmlns:a16="http://schemas.microsoft.com/office/drawing/2014/main" val="3801911988"/>
                  </a:ext>
                </a:extLst>
              </a:tr>
              <a:tr h="353003">
                <a:tc>
                  <a:txBody>
                    <a:bodyPr/>
                    <a:lstStyle/>
                    <a:p>
                      <a:pPr>
                        <a:spcAft>
                          <a:spcPts val="0"/>
                        </a:spcAft>
                      </a:pPr>
                      <a:r>
                        <a:rPr lang="es-ES_tradnl" sz="1600">
                          <a:effectLst/>
                          <a:latin typeface="+mn-lt"/>
                          <a:ea typeface="Calibri" panose="020F0502020204030204" pitchFamily="34" charset="0"/>
                          <a:cs typeface="Calibri" panose="020F0502020204030204" pitchFamily="34" charset="0"/>
                        </a:rPr>
                        <a:t>29</a:t>
                      </a:r>
                      <a:endParaRPr lang="es-MX" sz="1600">
                        <a:effectLst/>
                        <a:latin typeface="+mn-lt"/>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gn="just">
                        <a:lnSpc>
                          <a:spcPct val="90000"/>
                        </a:lnSpc>
                      </a:pPr>
                      <a:r>
                        <a:rPr lang="es-MX" sz="1600" kern="1200" dirty="0">
                          <a:solidFill>
                            <a:srgbClr val="000000"/>
                          </a:solidFill>
                          <a:effectLst/>
                          <a:latin typeface="+mn-lt"/>
                          <a:ea typeface="Times New Roman" panose="02020603050405020304" pitchFamily="18" charset="0"/>
                          <a:cs typeface="Times New Roman" panose="02020603050405020304" pitchFamily="18" charset="0"/>
                        </a:rPr>
                        <a:t>Jalar la cuerda </a:t>
                      </a:r>
                      <a:endParaRPr lang="es-MX" sz="1600" dirty="0">
                        <a:effectLst/>
                        <a:latin typeface="+mn-lt"/>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 xmlns:a16="http://schemas.microsoft.com/office/drawing/2014/main" val="3255243080"/>
                  </a:ext>
                </a:extLst>
              </a:tr>
              <a:tr h="353003">
                <a:tc>
                  <a:txBody>
                    <a:bodyPr/>
                    <a:lstStyle/>
                    <a:p>
                      <a:pPr>
                        <a:spcAft>
                          <a:spcPts val="0"/>
                        </a:spcAft>
                      </a:pPr>
                      <a:r>
                        <a:rPr lang="es-ES_tradnl" sz="1600">
                          <a:effectLst/>
                          <a:latin typeface="+mn-lt"/>
                          <a:ea typeface="Calibri" panose="020F0502020204030204" pitchFamily="34" charset="0"/>
                          <a:cs typeface="Calibri" panose="020F0502020204030204" pitchFamily="34" charset="0"/>
                        </a:rPr>
                        <a:t>30</a:t>
                      </a:r>
                      <a:endParaRPr lang="es-MX" sz="1600">
                        <a:effectLst/>
                        <a:latin typeface="+mn-lt"/>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gn="just">
                        <a:lnSpc>
                          <a:spcPct val="90000"/>
                        </a:lnSpc>
                      </a:pPr>
                      <a:r>
                        <a:rPr lang="es-MX" sz="1600" kern="1200">
                          <a:solidFill>
                            <a:srgbClr val="000000"/>
                          </a:solidFill>
                          <a:effectLst/>
                          <a:latin typeface="+mn-lt"/>
                          <a:ea typeface="Times New Roman" panose="02020603050405020304" pitchFamily="18" charset="0"/>
                          <a:cs typeface="Times New Roman" panose="02020603050405020304" pitchFamily="18" charset="0"/>
                        </a:rPr>
                        <a:t>Los encantados </a:t>
                      </a:r>
                      <a:endParaRPr lang="es-MX" sz="1600">
                        <a:effectLst/>
                        <a:latin typeface="+mn-lt"/>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 xmlns:a16="http://schemas.microsoft.com/office/drawing/2014/main" val="1810256454"/>
                  </a:ext>
                </a:extLst>
              </a:tr>
              <a:tr h="353003">
                <a:tc>
                  <a:txBody>
                    <a:bodyPr/>
                    <a:lstStyle/>
                    <a:p>
                      <a:pPr>
                        <a:spcAft>
                          <a:spcPts val="0"/>
                        </a:spcAft>
                      </a:pPr>
                      <a:r>
                        <a:rPr lang="es-ES_tradnl" sz="1600">
                          <a:effectLst/>
                          <a:latin typeface="+mn-lt"/>
                          <a:ea typeface="Calibri" panose="020F0502020204030204" pitchFamily="34" charset="0"/>
                          <a:cs typeface="Calibri" panose="020F0502020204030204" pitchFamily="34" charset="0"/>
                        </a:rPr>
                        <a:t>31</a:t>
                      </a:r>
                      <a:endParaRPr lang="es-MX" sz="1600">
                        <a:effectLst/>
                        <a:latin typeface="+mn-lt"/>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gn="just">
                        <a:lnSpc>
                          <a:spcPct val="90000"/>
                        </a:lnSpc>
                      </a:pPr>
                      <a:r>
                        <a:rPr lang="es-MX" sz="1600" kern="1200" dirty="0">
                          <a:solidFill>
                            <a:srgbClr val="000000"/>
                          </a:solidFill>
                          <a:effectLst/>
                          <a:latin typeface="+mn-lt"/>
                          <a:ea typeface="Times New Roman" panose="02020603050405020304" pitchFamily="18" charset="0"/>
                          <a:cs typeface="Times New Roman" panose="02020603050405020304" pitchFamily="18" charset="0"/>
                        </a:rPr>
                        <a:t>Enceste a la cubeta </a:t>
                      </a:r>
                      <a:endParaRPr lang="es-MX" sz="1600" dirty="0">
                        <a:effectLst/>
                        <a:latin typeface="+mn-lt"/>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 xmlns:a16="http://schemas.microsoft.com/office/drawing/2014/main" val="2073333390"/>
                  </a:ext>
                </a:extLst>
              </a:tr>
              <a:tr h="353003">
                <a:tc>
                  <a:txBody>
                    <a:bodyPr/>
                    <a:lstStyle/>
                    <a:p>
                      <a:pPr>
                        <a:spcAft>
                          <a:spcPts val="0"/>
                        </a:spcAft>
                      </a:pPr>
                      <a:r>
                        <a:rPr lang="es-ES_tradnl" sz="1600">
                          <a:effectLst/>
                          <a:latin typeface="+mn-lt"/>
                          <a:ea typeface="Calibri" panose="020F0502020204030204" pitchFamily="34" charset="0"/>
                          <a:cs typeface="Calibri" panose="020F0502020204030204" pitchFamily="34" charset="0"/>
                        </a:rPr>
                        <a:t>32</a:t>
                      </a:r>
                      <a:endParaRPr lang="es-MX" sz="1600">
                        <a:effectLst/>
                        <a:latin typeface="+mn-lt"/>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gn="just">
                        <a:lnSpc>
                          <a:spcPct val="90000"/>
                        </a:lnSpc>
                      </a:pPr>
                      <a:r>
                        <a:rPr lang="es-MX" sz="1600" kern="1200">
                          <a:solidFill>
                            <a:srgbClr val="000000"/>
                          </a:solidFill>
                          <a:effectLst/>
                          <a:latin typeface="+mn-lt"/>
                          <a:ea typeface="Times New Roman" panose="02020603050405020304" pitchFamily="18" charset="0"/>
                          <a:cs typeface="Times New Roman" panose="02020603050405020304" pitchFamily="18" charset="0"/>
                        </a:rPr>
                        <a:t>Voleibol globero </a:t>
                      </a:r>
                      <a:endParaRPr lang="es-MX" sz="1600">
                        <a:effectLst/>
                        <a:latin typeface="+mn-lt"/>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 xmlns:a16="http://schemas.microsoft.com/office/drawing/2014/main" val="1590454840"/>
                  </a:ext>
                </a:extLst>
              </a:tr>
              <a:tr h="353003">
                <a:tc>
                  <a:txBody>
                    <a:bodyPr/>
                    <a:lstStyle/>
                    <a:p>
                      <a:pPr>
                        <a:spcAft>
                          <a:spcPts val="0"/>
                        </a:spcAft>
                      </a:pPr>
                      <a:r>
                        <a:rPr lang="es-ES_tradnl" sz="1600">
                          <a:effectLst/>
                          <a:latin typeface="+mn-lt"/>
                          <a:ea typeface="Calibri" panose="020F0502020204030204" pitchFamily="34" charset="0"/>
                          <a:cs typeface="Calibri" panose="020F0502020204030204" pitchFamily="34" charset="0"/>
                        </a:rPr>
                        <a:t>33</a:t>
                      </a:r>
                      <a:endParaRPr lang="es-MX" sz="1600">
                        <a:effectLst/>
                        <a:latin typeface="+mn-lt"/>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gn="just">
                        <a:lnSpc>
                          <a:spcPct val="90000"/>
                        </a:lnSpc>
                      </a:pPr>
                      <a:r>
                        <a:rPr lang="es-MX" sz="1600" kern="1200" dirty="0">
                          <a:solidFill>
                            <a:srgbClr val="000000"/>
                          </a:solidFill>
                          <a:effectLst/>
                          <a:latin typeface="+mn-lt"/>
                          <a:ea typeface="Times New Roman" panose="02020603050405020304" pitchFamily="18" charset="0"/>
                          <a:cs typeface="Times New Roman" panose="02020603050405020304" pitchFamily="18" charset="0"/>
                        </a:rPr>
                        <a:t>Robar la botella </a:t>
                      </a:r>
                      <a:endParaRPr lang="es-MX" sz="1600" dirty="0">
                        <a:effectLst/>
                        <a:latin typeface="+mn-lt"/>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 xmlns:a16="http://schemas.microsoft.com/office/drawing/2014/main" val="1838146940"/>
                  </a:ext>
                </a:extLst>
              </a:tr>
              <a:tr h="353003">
                <a:tc>
                  <a:txBody>
                    <a:bodyPr/>
                    <a:lstStyle/>
                    <a:p>
                      <a:pPr>
                        <a:spcAft>
                          <a:spcPts val="0"/>
                        </a:spcAft>
                      </a:pPr>
                      <a:r>
                        <a:rPr lang="es-ES_tradnl" sz="1600">
                          <a:effectLst/>
                          <a:latin typeface="+mn-lt"/>
                          <a:ea typeface="Calibri" panose="020F0502020204030204" pitchFamily="34" charset="0"/>
                          <a:cs typeface="Calibri" panose="020F0502020204030204" pitchFamily="34" charset="0"/>
                        </a:rPr>
                        <a:t>34</a:t>
                      </a:r>
                      <a:endParaRPr lang="es-MX" sz="1600">
                        <a:effectLst/>
                        <a:latin typeface="+mn-lt"/>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gn="just">
                        <a:lnSpc>
                          <a:spcPct val="90000"/>
                        </a:lnSpc>
                      </a:pPr>
                      <a:r>
                        <a:rPr lang="es-MX" sz="1600" kern="1200" dirty="0">
                          <a:solidFill>
                            <a:srgbClr val="000000"/>
                          </a:solidFill>
                          <a:effectLst/>
                          <a:latin typeface="+mn-lt"/>
                          <a:ea typeface="Times New Roman" panose="02020603050405020304" pitchFamily="18" charset="0"/>
                          <a:cs typeface="Times New Roman" panose="02020603050405020304" pitchFamily="18" charset="0"/>
                        </a:rPr>
                        <a:t>Defender el círculo </a:t>
                      </a:r>
                      <a:endParaRPr lang="es-MX" sz="1600" dirty="0">
                        <a:effectLst/>
                        <a:latin typeface="+mn-lt"/>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 xmlns:a16="http://schemas.microsoft.com/office/drawing/2014/main" val="1435865619"/>
                  </a:ext>
                </a:extLst>
              </a:tr>
              <a:tr h="353003">
                <a:tc>
                  <a:txBody>
                    <a:bodyPr/>
                    <a:lstStyle/>
                    <a:p>
                      <a:pPr>
                        <a:spcAft>
                          <a:spcPts val="0"/>
                        </a:spcAft>
                      </a:pPr>
                      <a:r>
                        <a:rPr lang="es-ES_tradnl" sz="1600">
                          <a:effectLst/>
                          <a:latin typeface="+mn-lt"/>
                          <a:ea typeface="Calibri" panose="020F0502020204030204" pitchFamily="34" charset="0"/>
                          <a:cs typeface="Calibri" panose="020F0502020204030204" pitchFamily="34" charset="0"/>
                        </a:rPr>
                        <a:t>35</a:t>
                      </a:r>
                      <a:endParaRPr lang="es-MX" sz="1600">
                        <a:effectLst/>
                        <a:latin typeface="+mn-lt"/>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gn="just">
                        <a:lnSpc>
                          <a:spcPct val="90000"/>
                        </a:lnSpc>
                      </a:pPr>
                      <a:r>
                        <a:rPr lang="es-MX" sz="1600" kern="1200" dirty="0">
                          <a:solidFill>
                            <a:srgbClr val="000000"/>
                          </a:solidFill>
                          <a:effectLst/>
                          <a:latin typeface="+mn-lt"/>
                          <a:ea typeface="Times New Roman" panose="02020603050405020304" pitchFamily="18" charset="0"/>
                          <a:cs typeface="Times New Roman" panose="02020603050405020304" pitchFamily="18" charset="0"/>
                        </a:rPr>
                        <a:t>Gol–para </a:t>
                      </a:r>
                      <a:endParaRPr lang="es-MX" sz="1600" dirty="0">
                        <a:effectLst/>
                        <a:latin typeface="+mn-lt"/>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 xmlns:a16="http://schemas.microsoft.com/office/drawing/2014/main" val="668399274"/>
                  </a:ext>
                </a:extLst>
              </a:tr>
              <a:tr h="353003">
                <a:tc>
                  <a:txBody>
                    <a:bodyPr/>
                    <a:lstStyle/>
                    <a:p>
                      <a:pPr>
                        <a:spcAft>
                          <a:spcPts val="0"/>
                        </a:spcAft>
                      </a:pPr>
                      <a:r>
                        <a:rPr lang="es-ES_tradnl" sz="1600">
                          <a:effectLst/>
                          <a:latin typeface="+mn-lt"/>
                          <a:ea typeface="Calibri" panose="020F0502020204030204" pitchFamily="34" charset="0"/>
                          <a:cs typeface="Calibri" panose="020F0502020204030204" pitchFamily="34" charset="0"/>
                        </a:rPr>
                        <a:t>36</a:t>
                      </a:r>
                      <a:endParaRPr lang="es-MX" sz="1600">
                        <a:effectLst/>
                        <a:latin typeface="+mn-lt"/>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gn="just">
                        <a:lnSpc>
                          <a:spcPct val="90000"/>
                        </a:lnSpc>
                      </a:pPr>
                      <a:r>
                        <a:rPr lang="es-MX" sz="1600" kern="1200" dirty="0">
                          <a:solidFill>
                            <a:srgbClr val="000000"/>
                          </a:solidFill>
                          <a:effectLst/>
                          <a:latin typeface="+mn-lt"/>
                          <a:ea typeface="Times New Roman" panose="02020603050405020304" pitchFamily="18" charset="0"/>
                          <a:cs typeface="Times New Roman" panose="02020603050405020304" pitchFamily="18" charset="0"/>
                        </a:rPr>
                        <a:t>El gato </a:t>
                      </a:r>
                      <a:endParaRPr lang="es-MX" sz="1600" dirty="0">
                        <a:effectLst/>
                        <a:latin typeface="+mn-lt"/>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 xmlns:a16="http://schemas.microsoft.com/office/drawing/2014/main" val="3982740597"/>
                  </a:ext>
                </a:extLst>
              </a:tr>
              <a:tr h="353003">
                <a:tc>
                  <a:txBody>
                    <a:bodyPr/>
                    <a:lstStyle/>
                    <a:p>
                      <a:pPr>
                        <a:spcAft>
                          <a:spcPts val="0"/>
                        </a:spcAft>
                      </a:pPr>
                      <a:r>
                        <a:rPr lang="es-ES_tradnl" sz="1600">
                          <a:effectLst/>
                          <a:latin typeface="+mn-lt"/>
                          <a:ea typeface="Calibri" panose="020F0502020204030204" pitchFamily="34" charset="0"/>
                          <a:cs typeface="Calibri" panose="020F0502020204030204" pitchFamily="34" charset="0"/>
                        </a:rPr>
                        <a:t>37</a:t>
                      </a:r>
                      <a:endParaRPr lang="es-MX" sz="1600">
                        <a:effectLst/>
                        <a:latin typeface="+mn-lt"/>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gn="just">
                        <a:lnSpc>
                          <a:spcPct val="90000"/>
                        </a:lnSpc>
                      </a:pPr>
                      <a:r>
                        <a:rPr lang="es-MX" sz="1600" kern="1200" dirty="0">
                          <a:solidFill>
                            <a:srgbClr val="000000"/>
                          </a:solidFill>
                          <a:effectLst/>
                          <a:latin typeface="+mn-lt"/>
                          <a:ea typeface="Times New Roman" panose="02020603050405020304" pitchFamily="18" charset="0"/>
                          <a:cs typeface="Times New Roman" panose="02020603050405020304" pitchFamily="18" charset="0"/>
                        </a:rPr>
                        <a:t>Derriba el castillo </a:t>
                      </a:r>
                      <a:endParaRPr lang="es-MX" sz="1600" dirty="0">
                        <a:effectLst/>
                        <a:latin typeface="+mn-lt"/>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 xmlns:a16="http://schemas.microsoft.com/office/drawing/2014/main" val="2132063154"/>
                  </a:ext>
                </a:extLst>
              </a:tr>
            </a:tbl>
          </a:graphicData>
        </a:graphic>
      </p:graphicFrame>
      <p:graphicFrame>
        <p:nvGraphicFramePr>
          <p:cNvPr id="12" name="Tabla 11">
            <a:extLst>
              <a:ext uri="{FF2B5EF4-FFF2-40B4-BE49-F238E27FC236}">
                <a16:creationId xmlns="" xmlns:a16="http://schemas.microsoft.com/office/drawing/2014/main" id="{AB788559-84A1-3A45-9C20-5D10074DCDDF}"/>
              </a:ext>
            </a:extLst>
          </p:cNvPr>
          <p:cNvGraphicFramePr>
            <a:graphicFrameLocks noGrp="1"/>
          </p:cNvGraphicFramePr>
          <p:nvPr>
            <p:extLst>
              <p:ext uri="{D42A27DB-BD31-4B8C-83A1-F6EECF244321}">
                <p14:modId xmlns:p14="http://schemas.microsoft.com/office/powerpoint/2010/main" val="1159078327"/>
              </p:ext>
            </p:extLst>
          </p:nvPr>
        </p:nvGraphicFramePr>
        <p:xfrm>
          <a:off x="8496985" y="1753513"/>
          <a:ext cx="3221177" cy="4015957"/>
        </p:xfrm>
        <a:graphic>
          <a:graphicData uri="http://schemas.openxmlformats.org/drawingml/2006/table">
            <a:tbl>
              <a:tblPr firstRow="1" firstCol="1" bandRow="1"/>
              <a:tblGrid>
                <a:gridCol w="379153">
                  <a:extLst>
                    <a:ext uri="{9D8B030D-6E8A-4147-A177-3AD203B41FA5}">
                      <a16:colId xmlns="" xmlns:a16="http://schemas.microsoft.com/office/drawing/2014/main" val="3184655498"/>
                    </a:ext>
                  </a:extLst>
                </a:gridCol>
                <a:gridCol w="2842024">
                  <a:extLst>
                    <a:ext uri="{9D8B030D-6E8A-4147-A177-3AD203B41FA5}">
                      <a16:colId xmlns="" xmlns:a16="http://schemas.microsoft.com/office/drawing/2014/main" val="2919744578"/>
                    </a:ext>
                  </a:extLst>
                </a:gridCol>
              </a:tblGrid>
              <a:tr h="669327">
                <a:tc gridSpan="2">
                  <a:txBody>
                    <a:bodyPr/>
                    <a:lstStyle/>
                    <a:p>
                      <a:pPr algn="ctr">
                        <a:spcAft>
                          <a:spcPts val="0"/>
                        </a:spcAft>
                      </a:pPr>
                      <a:r>
                        <a:rPr lang="es-MX" sz="1600" b="1" kern="1200" dirty="0">
                          <a:solidFill>
                            <a:srgbClr val="000000"/>
                          </a:solidFill>
                          <a:effectLst/>
                          <a:latin typeface="+mn-lt"/>
                          <a:ea typeface="Calibri" panose="020F0502020204030204" pitchFamily="34" charset="0"/>
                          <a:cs typeface="Calibri" panose="020F0502020204030204" pitchFamily="34" charset="0"/>
                        </a:rPr>
                        <a:t>Tercer ciclo</a:t>
                      </a:r>
                      <a:endParaRPr lang="es-MX" sz="1600" dirty="0">
                        <a:effectLst/>
                        <a:latin typeface="+mn-lt"/>
                        <a:ea typeface="Calibri" panose="020F0502020204030204" pitchFamily="34" charset="0"/>
                        <a:cs typeface="Times New Roman" panose="02020603050405020304" pitchFamily="18" charset="0"/>
                      </a:endParaRPr>
                    </a:p>
                    <a:p>
                      <a:pPr algn="ctr">
                        <a:spcAft>
                          <a:spcPts val="0"/>
                        </a:spcAft>
                      </a:pPr>
                      <a:r>
                        <a:rPr lang="es-MX" sz="1600" b="1" kern="1200" dirty="0">
                          <a:solidFill>
                            <a:srgbClr val="000000"/>
                          </a:solidFill>
                          <a:effectLst/>
                          <a:latin typeface="+mn-lt"/>
                          <a:ea typeface="Calibri" panose="020F0502020204030204" pitchFamily="34" charset="0"/>
                          <a:cs typeface="Calibri" panose="020F0502020204030204" pitchFamily="34" charset="0"/>
                        </a:rPr>
                        <a:t>5 y 6º</a:t>
                      </a:r>
                      <a:endParaRPr lang="es-MX" sz="1600" dirty="0">
                        <a:effectLst/>
                        <a:latin typeface="+mn-lt"/>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hMerge="1">
                  <a:txBody>
                    <a:bodyPr/>
                    <a:lstStyle/>
                    <a:p>
                      <a:endParaRPr lang="es-MX"/>
                    </a:p>
                  </a:txBody>
                  <a:tcPr/>
                </a:tc>
                <a:extLst>
                  <a:ext uri="{0D108BD9-81ED-4DB2-BD59-A6C34878D82A}">
                    <a16:rowId xmlns="" xmlns:a16="http://schemas.microsoft.com/office/drawing/2014/main" val="469721909"/>
                  </a:ext>
                </a:extLst>
              </a:tr>
              <a:tr h="334663">
                <a:tc>
                  <a:txBody>
                    <a:bodyPr/>
                    <a:lstStyle/>
                    <a:p>
                      <a:pPr>
                        <a:spcAft>
                          <a:spcPts val="0"/>
                        </a:spcAft>
                      </a:pPr>
                      <a:r>
                        <a:rPr lang="es-ES_tradnl" sz="1600">
                          <a:effectLst/>
                          <a:latin typeface="+mn-lt"/>
                          <a:ea typeface="Calibri" panose="020F0502020204030204" pitchFamily="34" charset="0"/>
                          <a:cs typeface="Calibri" panose="020F0502020204030204" pitchFamily="34" charset="0"/>
                        </a:rPr>
                        <a:t>39</a:t>
                      </a:r>
                      <a:endParaRPr lang="es-MX" sz="1600">
                        <a:effectLst/>
                        <a:latin typeface="+mn-lt"/>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gn="just"/>
                      <a:r>
                        <a:rPr lang="es-MX" sz="1600" kern="1200" dirty="0">
                          <a:solidFill>
                            <a:srgbClr val="000000"/>
                          </a:solidFill>
                          <a:effectLst/>
                          <a:latin typeface="+mn-lt"/>
                          <a:ea typeface="Times New Roman" panose="02020603050405020304" pitchFamily="18" charset="0"/>
                          <a:cs typeface="Times New Roman" panose="02020603050405020304" pitchFamily="18" charset="0"/>
                        </a:rPr>
                        <a:t>No pises fuera </a:t>
                      </a:r>
                      <a:endParaRPr lang="es-MX" sz="1600" dirty="0">
                        <a:effectLst/>
                        <a:latin typeface="+mn-lt"/>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 xmlns:a16="http://schemas.microsoft.com/office/drawing/2014/main" val="734549889"/>
                  </a:ext>
                </a:extLst>
              </a:tr>
              <a:tr h="334663">
                <a:tc>
                  <a:txBody>
                    <a:bodyPr/>
                    <a:lstStyle/>
                    <a:p>
                      <a:pPr>
                        <a:spcAft>
                          <a:spcPts val="0"/>
                        </a:spcAft>
                      </a:pPr>
                      <a:r>
                        <a:rPr lang="es-ES_tradnl" sz="1600">
                          <a:effectLst/>
                          <a:latin typeface="+mn-lt"/>
                          <a:ea typeface="Calibri" panose="020F0502020204030204" pitchFamily="34" charset="0"/>
                          <a:cs typeface="Calibri" panose="020F0502020204030204" pitchFamily="34" charset="0"/>
                        </a:rPr>
                        <a:t>40</a:t>
                      </a:r>
                      <a:endParaRPr lang="es-MX" sz="1600">
                        <a:effectLst/>
                        <a:latin typeface="+mn-lt"/>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gn="just"/>
                      <a:r>
                        <a:rPr lang="es-MX" sz="1600" kern="1200" dirty="0">
                          <a:solidFill>
                            <a:srgbClr val="000000"/>
                          </a:solidFill>
                          <a:effectLst/>
                          <a:latin typeface="+mn-lt"/>
                          <a:ea typeface="Times New Roman" panose="02020603050405020304" pitchFamily="18" charset="0"/>
                          <a:cs typeface="Times New Roman" panose="02020603050405020304" pitchFamily="18" charset="0"/>
                        </a:rPr>
                        <a:t>No se cae </a:t>
                      </a:r>
                      <a:endParaRPr lang="es-MX" sz="1600" dirty="0">
                        <a:effectLst/>
                        <a:latin typeface="+mn-lt"/>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 xmlns:a16="http://schemas.microsoft.com/office/drawing/2014/main" val="659249859"/>
                  </a:ext>
                </a:extLst>
              </a:tr>
              <a:tr h="334663">
                <a:tc>
                  <a:txBody>
                    <a:bodyPr/>
                    <a:lstStyle/>
                    <a:p>
                      <a:pPr>
                        <a:spcAft>
                          <a:spcPts val="0"/>
                        </a:spcAft>
                      </a:pPr>
                      <a:r>
                        <a:rPr lang="es-ES_tradnl" sz="1600">
                          <a:effectLst/>
                          <a:latin typeface="+mn-lt"/>
                          <a:ea typeface="Calibri" panose="020F0502020204030204" pitchFamily="34" charset="0"/>
                          <a:cs typeface="Calibri" panose="020F0502020204030204" pitchFamily="34" charset="0"/>
                        </a:rPr>
                        <a:t>41</a:t>
                      </a:r>
                      <a:endParaRPr lang="es-MX" sz="1600">
                        <a:effectLst/>
                        <a:latin typeface="+mn-lt"/>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gn="just"/>
                      <a:r>
                        <a:rPr lang="es-MX" sz="1600" kern="1200">
                          <a:solidFill>
                            <a:srgbClr val="000000"/>
                          </a:solidFill>
                          <a:effectLst/>
                          <a:latin typeface="+mn-lt"/>
                          <a:ea typeface="Times New Roman" panose="02020603050405020304" pitchFamily="18" charset="0"/>
                          <a:cs typeface="Times New Roman" panose="02020603050405020304" pitchFamily="18" charset="0"/>
                        </a:rPr>
                        <a:t>De una mano a otra </a:t>
                      </a:r>
                      <a:endParaRPr lang="es-MX" sz="1600">
                        <a:effectLst/>
                        <a:latin typeface="+mn-lt"/>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 xmlns:a16="http://schemas.microsoft.com/office/drawing/2014/main" val="3231076318"/>
                  </a:ext>
                </a:extLst>
              </a:tr>
              <a:tr h="334663">
                <a:tc>
                  <a:txBody>
                    <a:bodyPr/>
                    <a:lstStyle/>
                    <a:p>
                      <a:pPr>
                        <a:spcAft>
                          <a:spcPts val="0"/>
                        </a:spcAft>
                      </a:pPr>
                      <a:r>
                        <a:rPr lang="es-ES_tradnl" sz="1600">
                          <a:effectLst/>
                          <a:latin typeface="+mn-lt"/>
                          <a:ea typeface="Calibri" panose="020F0502020204030204" pitchFamily="34" charset="0"/>
                          <a:cs typeface="Calibri" panose="020F0502020204030204" pitchFamily="34" charset="0"/>
                        </a:rPr>
                        <a:t>42</a:t>
                      </a:r>
                      <a:endParaRPr lang="es-MX" sz="1600">
                        <a:effectLst/>
                        <a:latin typeface="+mn-lt"/>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gn="just"/>
                      <a:r>
                        <a:rPr lang="es-MX" sz="1600" kern="1200" dirty="0">
                          <a:solidFill>
                            <a:srgbClr val="000000"/>
                          </a:solidFill>
                          <a:effectLst/>
                          <a:latin typeface="+mn-lt"/>
                          <a:ea typeface="Times New Roman" panose="02020603050405020304" pitchFamily="18" charset="0"/>
                          <a:cs typeface="Times New Roman" panose="02020603050405020304" pitchFamily="18" charset="0"/>
                        </a:rPr>
                        <a:t>Gimnasia cerebral </a:t>
                      </a:r>
                      <a:endParaRPr lang="es-MX" sz="1600" dirty="0">
                        <a:effectLst/>
                        <a:latin typeface="+mn-lt"/>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 xmlns:a16="http://schemas.microsoft.com/office/drawing/2014/main" val="3716267798"/>
                  </a:ext>
                </a:extLst>
              </a:tr>
              <a:tr h="334663">
                <a:tc>
                  <a:txBody>
                    <a:bodyPr/>
                    <a:lstStyle/>
                    <a:p>
                      <a:pPr>
                        <a:spcAft>
                          <a:spcPts val="0"/>
                        </a:spcAft>
                      </a:pPr>
                      <a:r>
                        <a:rPr lang="es-ES_tradnl" sz="1600">
                          <a:effectLst/>
                          <a:latin typeface="+mn-lt"/>
                          <a:ea typeface="Calibri" panose="020F0502020204030204" pitchFamily="34" charset="0"/>
                          <a:cs typeface="Calibri" panose="020F0502020204030204" pitchFamily="34" charset="0"/>
                        </a:rPr>
                        <a:t>43</a:t>
                      </a:r>
                      <a:endParaRPr lang="es-MX" sz="1600">
                        <a:effectLst/>
                        <a:latin typeface="+mn-lt"/>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gn="just"/>
                      <a:r>
                        <a:rPr lang="es-MX" sz="1600" kern="1200" dirty="0">
                          <a:solidFill>
                            <a:srgbClr val="000000"/>
                          </a:solidFill>
                          <a:effectLst/>
                          <a:latin typeface="+mn-lt"/>
                          <a:ea typeface="Times New Roman" panose="02020603050405020304" pitchFamily="18" charset="0"/>
                          <a:cs typeface="Times New Roman" panose="02020603050405020304" pitchFamily="18" charset="0"/>
                        </a:rPr>
                        <a:t>La </a:t>
                      </a:r>
                      <a:r>
                        <a:rPr lang="es-MX" sz="1600" kern="1200" dirty="0" err="1">
                          <a:solidFill>
                            <a:srgbClr val="000000"/>
                          </a:solidFill>
                          <a:effectLst/>
                          <a:latin typeface="+mn-lt"/>
                          <a:ea typeface="Times New Roman" panose="02020603050405020304" pitchFamily="18" charset="0"/>
                          <a:cs typeface="Times New Roman" panose="02020603050405020304" pitchFamily="18" charset="0"/>
                        </a:rPr>
                        <a:t>pitarrita</a:t>
                      </a:r>
                      <a:r>
                        <a:rPr lang="es-MX" sz="1600" kern="1200" dirty="0">
                          <a:solidFill>
                            <a:srgbClr val="000000"/>
                          </a:solidFill>
                          <a:effectLst/>
                          <a:latin typeface="+mn-lt"/>
                          <a:ea typeface="Times New Roman" panose="02020603050405020304" pitchFamily="18" charset="0"/>
                          <a:cs typeface="Times New Roman" panose="02020603050405020304" pitchFamily="18" charset="0"/>
                        </a:rPr>
                        <a:t> </a:t>
                      </a:r>
                      <a:endParaRPr lang="es-MX" sz="1600" dirty="0">
                        <a:effectLst/>
                        <a:latin typeface="+mn-lt"/>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 xmlns:a16="http://schemas.microsoft.com/office/drawing/2014/main" val="2930617569"/>
                  </a:ext>
                </a:extLst>
              </a:tr>
              <a:tr h="334663">
                <a:tc>
                  <a:txBody>
                    <a:bodyPr/>
                    <a:lstStyle/>
                    <a:p>
                      <a:pPr>
                        <a:spcAft>
                          <a:spcPts val="0"/>
                        </a:spcAft>
                      </a:pPr>
                      <a:r>
                        <a:rPr lang="es-ES_tradnl" sz="1600" dirty="0">
                          <a:effectLst/>
                          <a:latin typeface="+mn-lt"/>
                          <a:ea typeface="Calibri" panose="020F0502020204030204" pitchFamily="34" charset="0"/>
                          <a:cs typeface="Calibri" panose="020F0502020204030204" pitchFamily="34" charset="0"/>
                        </a:rPr>
                        <a:t>44</a:t>
                      </a:r>
                      <a:endParaRPr lang="es-MX" sz="1600" dirty="0">
                        <a:effectLst/>
                        <a:latin typeface="+mn-lt"/>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gn="just"/>
                      <a:r>
                        <a:rPr lang="es-MX" sz="1600" kern="1200">
                          <a:solidFill>
                            <a:srgbClr val="000000"/>
                          </a:solidFill>
                          <a:effectLst/>
                          <a:latin typeface="+mn-lt"/>
                          <a:ea typeface="Times New Roman" panose="02020603050405020304" pitchFamily="18" charset="0"/>
                          <a:cs typeface="Times New Roman" panose="02020603050405020304" pitchFamily="18" charset="0"/>
                        </a:rPr>
                        <a:t>Peteka casera </a:t>
                      </a:r>
                      <a:endParaRPr lang="es-MX" sz="1600">
                        <a:effectLst/>
                        <a:latin typeface="+mn-lt"/>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 xmlns:a16="http://schemas.microsoft.com/office/drawing/2014/main" val="4137530865"/>
                  </a:ext>
                </a:extLst>
              </a:tr>
              <a:tr h="334663">
                <a:tc>
                  <a:txBody>
                    <a:bodyPr/>
                    <a:lstStyle/>
                    <a:p>
                      <a:pPr>
                        <a:spcAft>
                          <a:spcPts val="0"/>
                        </a:spcAft>
                      </a:pPr>
                      <a:r>
                        <a:rPr lang="es-ES_tradnl" sz="1600">
                          <a:effectLst/>
                          <a:latin typeface="+mn-lt"/>
                          <a:ea typeface="Calibri" panose="020F0502020204030204" pitchFamily="34" charset="0"/>
                          <a:cs typeface="Calibri" panose="020F0502020204030204" pitchFamily="34" charset="0"/>
                        </a:rPr>
                        <a:t>45</a:t>
                      </a:r>
                      <a:endParaRPr lang="es-MX" sz="1600">
                        <a:effectLst/>
                        <a:latin typeface="+mn-lt"/>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gn="just"/>
                      <a:r>
                        <a:rPr lang="es-MX" sz="1600" kern="1200">
                          <a:solidFill>
                            <a:srgbClr val="000000"/>
                          </a:solidFill>
                          <a:effectLst/>
                          <a:latin typeface="+mn-lt"/>
                          <a:ea typeface="Times New Roman" panose="02020603050405020304" pitchFamily="18" charset="0"/>
                          <a:cs typeface="Times New Roman" panose="02020603050405020304" pitchFamily="18" charset="0"/>
                        </a:rPr>
                        <a:t>Rayuela </a:t>
                      </a:r>
                      <a:endParaRPr lang="es-MX" sz="1600">
                        <a:effectLst/>
                        <a:latin typeface="+mn-lt"/>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 xmlns:a16="http://schemas.microsoft.com/office/drawing/2014/main" val="1596222822"/>
                  </a:ext>
                </a:extLst>
              </a:tr>
              <a:tr h="334663">
                <a:tc>
                  <a:txBody>
                    <a:bodyPr/>
                    <a:lstStyle/>
                    <a:p>
                      <a:pPr>
                        <a:spcAft>
                          <a:spcPts val="0"/>
                        </a:spcAft>
                      </a:pPr>
                      <a:r>
                        <a:rPr lang="es-ES_tradnl" sz="1600">
                          <a:effectLst/>
                          <a:latin typeface="+mn-lt"/>
                          <a:ea typeface="Calibri" panose="020F0502020204030204" pitchFamily="34" charset="0"/>
                          <a:cs typeface="Calibri" panose="020F0502020204030204" pitchFamily="34" charset="0"/>
                        </a:rPr>
                        <a:t>46</a:t>
                      </a:r>
                      <a:endParaRPr lang="es-MX" sz="1600">
                        <a:effectLst/>
                        <a:latin typeface="+mn-lt"/>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gn="just"/>
                      <a:r>
                        <a:rPr lang="es-MX" sz="1600" kern="1200">
                          <a:solidFill>
                            <a:srgbClr val="000000"/>
                          </a:solidFill>
                          <a:effectLst/>
                          <a:latin typeface="+mn-lt"/>
                          <a:ea typeface="Times New Roman" panose="02020603050405020304" pitchFamily="18" charset="0"/>
                          <a:cs typeface="Times New Roman" panose="02020603050405020304" pitchFamily="18" charset="0"/>
                        </a:rPr>
                        <a:t>Coordinar pies </a:t>
                      </a:r>
                      <a:endParaRPr lang="es-MX" sz="1600">
                        <a:effectLst/>
                        <a:latin typeface="+mn-lt"/>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 xmlns:a16="http://schemas.microsoft.com/office/drawing/2014/main" val="3477539988"/>
                  </a:ext>
                </a:extLst>
              </a:tr>
              <a:tr h="334663">
                <a:tc>
                  <a:txBody>
                    <a:bodyPr/>
                    <a:lstStyle/>
                    <a:p>
                      <a:pPr>
                        <a:spcAft>
                          <a:spcPts val="0"/>
                        </a:spcAft>
                      </a:pPr>
                      <a:r>
                        <a:rPr lang="es-ES_tradnl" sz="1600">
                          <a:effectLst/>
                          <a:latin typeface="+mn-lt"/>
                          <a:ea typeface="Calibri" panose="020F0502020204030204" pitchFamily="34" charset="0"/>
                          <a:cs typeface="Calibri" panose="020F0502020204030204" pitchFamily="34" charset="0"/>
                        </a:rPr>
                        <a:t>47</a:t>
                      </a:r>
                      <a:endParaRPr lang="es-MX" sz="1600">
                        <a:effectLst/>
                        <a:latin typeface="+mn-lt"/>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gn="just"/>
                      <a:r>
                        <a:rPr lang="es-MX" sz="1600" kern="1200" dirty="0">
                          <a:solidFill>
                            <a:srgbClr val="000000"/>
                          </a:solidFill>
                          <a:effectLst/>
                          <a:latin typeface="+mn-lt"/>
                          <a:ea typeface="Times New Roman" panose="02020603050405020304" pitchFamily="18" charset="0"/>
                          <a:cs typeface="Times New Roman" panose="02020603050405020304" pitchFamily="18" charset="0"/>
                        </a:rPr>
                        <a:t>El gato motriz </a:t>
                      </a:r>
                      <a:endParaRPr lang="es-MX" sz="1600" dirty="0">
                        <a:effectLst/>
                        <a:latin typeface="+mn-lt"/>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 xmlns:a16="http://schemas.microsoft.com/office/drawing/2014/main" val="3632823913"/>
                  </a:ext>
                </a:extLst>
              </a:tr>
              <a:tr h="334663">
                <a:tc>
                  <a:txBody>
                    <a:bodyPr/>
                    <a:lstStyle/>
                    <a:p>
                      <a:pPr>
                        <a:spcAft>
                          <a:spcPts val="0"/>
                        </a:spcAft>
                      </a:pPr>
                      <a:r>
                        <a:rPr lang="es-ES_tradnl" sz="1600">
                          <a:effectLst/>
                          <a:latin typeface="+mn-lt"/>
                          <a:ea typeface="Calibri" panose="020F0502020204030204" pitchFamily="34" charset="0"/>
                          <a:cs typeface="Calibri" panose="020F0502020204030204" pitchFamily="34" charset="0"/>
                        </a:rPr>
                        <a:t>48</a:t>
                      </a:r>
                      <a:endParaRPr lang="es-MX" sz="1600">
                        <a:effectLst/>
                        <a:latin typeface="+mn-lt"/>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gn="just"/>
                      <a:r>
                        <a:rPr lang="es-MX" sz="1600" kern="1200" dirty="0">
                          <a:solidFill>
                            <a:srgbClr val="000000"/>
                          </a:solidFill>
                          <a:effectLst/>
                          <a:latin typeface="+mn-lt"/>
                          <a:ea typeface="Times New Roman" panose="02020603050405020304" pitchFamily="18" charset="0"/>
                          <a:cs typeface="Times New Roman" panose="02020603050405020304" pitchFamily="18" charset="0"/>
                        </a:rPr>
                        <a:t>Inventar la rutina</a:t>
                      </a:r>
                    </a:p>
                  </a:txBody>
                  <a:tcPr marL="68580" marR="68580" marT="0" marB="0">
                    <a:lnL>
                      <a:noFill/>
                    </a:lnL>
                    <a:lnR>
                      <a:noFill/>
                    </a:lnR>
                    <a:lnT>
                      <a:noFill/>
                    </a:lnT>
                    <a:lnB>
                      <a:noFill/>
                    </a:lnB>
                  </a:tcPr>
                </a:tc>
                <a:extLst>
                  <a:ext uri="{0D108BD9-81ED-4DB2-BD59-A6C34878D82A}">
                    <a16:rowId xmlns="" xmlns:a16="http://schemas.microsoft.com/office/drawing/2014/main" val="3731306758"/>
                  </a:ext>
                </a:extLst>
              </a:tr>
            </a:tbl>
          </a:graphicData>
        </a:graphic>
      </p:graphicFrame>
      <p:graphicFrame>
        <p:nvGraphicFramePr>
          <p:cNvPr id="13" name="Tabla 12">
            <a:extLst>
              <a:ext uri="{FF2B5EF4-FFF2-40B4-BE49-F238E27FC236}">
                <a16:creationId xmlns="" xmlns:a16="http://schemas.microsoft.com/office/drawing/2014/main" id="{6E3ABAD2-10A9-8C4D-AA17-7358574F730D}"/>
              </a:ext>
            </a:extLst>
          </p:cNvPr>
          <p:cNvGraphicFramePr>
            <a:graphicFrameLocks noGrp="1"/>
          </p:cNvGraphicFramePr>
          <p:nvPr>
            <p:extLst>
              <p:ext uri="{D42A27DB-BD31-4B8C-83A1-F6EECF244321}">
                <p14:modId xmlns:p14="http://schemas.microsoft.com/office/powerpoint/2010/main" val="1416850010"/>
              </p:ext>
            </p:extLst>
          </p:nvPr>
        </p:nvGraphicFramePr>
        <p:xfrm>
          <a:off x="8505365" y="5883744"/>
          <a:ext cx="2904162" cy="487680"/>
        </p:xfrm>
        <a:graphic>
          <a:graphicData uri="http://schemas.openxmlformats.org/drawingml/2006/table">
            <a:tbl>
              <a:tblPr firstRow="1" firstCol="1" bandRow="1"/>
              <a:tblGrid>
                <a:gridCol w="452062">
                  <a:extLst>
                    <a:ext uri="{9D8B030D-6E8A-4147-A177-3AD203B41FA5}">
                      <a16:colId xmlns="" xmlns:a16="http://schemas.microsoft.com/office/drawing/2014/main" val="1005549909"/>
                    </a:ext>
                  </a:extLst>
                </a:gridCol>
                <a:gridCol w="2452100">
                  <a:extLst>
                    <a:ext uri="{9D8B030D-6E8A-4147-A177-3AD203B41FA5}">
                      <a16:colId xmlns="" xmlns:a16="http://schemas.microsoft.com/office/drawing/2014/main" val="2058303975"/>
                    </a:ext>
                  </a:extLst>
                </a:gridCol>
              </a:tblGrid>
              <a:tr h="0">
                <a:tc>
                  <a:txBody>
                    <a:bodyPr/>
                    <a:lstStyle/>
                    <a:p>
                      <a:pPr>
                        <a:spcAft>
                          <a:spcPts val="0"/>
                        </a:spcAft>
                      </a:pPr>
                      <a:r>
                        <a:rPr lang="es-ES_tradnl" sz="1600" dirty="0">
                          <a:effectLst/>
                          <a:latin typeface="+mn-lt"/>
                          <a:ea typeface="Calibri" panose="020F0502020204030204" pitchFamily="34" charset="0"/>
                          <a:cs typeface="Calibri" panose="020F0502020204030204" pitchFamily="34" charset="0"/>
                        </a:rPr>
                        <a:t>49</a:t>
                      </a:r>
                      <a:endParaRPr lang="es-MX" sz="1600" dirty="0">
                        <a:effectLst/>
                        <a:latin typeface="+mn-lt"/>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gn="just"/>
                      <a:r>
                        <a:rPr lang="es-MX" sz="1600" kern="1200" dirty="0">
                          <a:solidFill>
                            <a:srgbClr val="000000"/>
                          </a:solidFill>
                          <a:effectLst/>
                          <a:latin typeface="+mn-lt"/>
                          <a:ea typeface="Times New Roman" panose="02020603050405020304" pitchFamily="18" charset="0"/>
                          <a:cs typeface="Times New Roman" panose="02020603050405020304" pitchFamily="18" charset="0"/>
                        </a:rPr>
                        <a:t>Recomendaciones generales </a:t>
                      </a:r>
                      <a:endParaRPr lang="es-MX" sz="1600" dirty="0">
                        <a:effectLst/>
                        <a:latin typeface="+mn-lt"/>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 xmlns:a16="http://schemas.microsoft.com/office/drawing/2014/main" val="2122193174"/>
                  </a:ext>
                </a:extLst>
              </a:tr>
            </a:tbl>
          </a:graphicData>
        </a:graphic>
      </p:graphicFrame>
      <p:pic>
        <p:nvPicPr>
          <p:cNvPr id="16" name="Imagen 15">
            <a:extLst>
              <a:ext uri="{FF2B5EF4-FFF2-40B4-BE49-F238E27FC236}">
                <a16:creationId xmlns="" xmlns:a16="http://schemas.microsoft.com/office/drawing/2014/main" id="{7EB2117D-B844-7244-A192-E246C59469B3}"/>
              </a:ext>
            </a:extLst>
          </p:cNvPr>
          <p:cNvPicPr>
            <a:picLocks noChangeAspect="1"/>
          </p:cNvPicPr>
          <p:nvPr/>
        </p:nvPicPr>
        <p:blipFill rotWithShape="1">
          <a:blip r:embed="rId2"/>
          <a:srcRect r="47051" b="48800"/>
          <a:stretch/>
        </p:blipFill>
        <p:spPr>
          <a:xfrm>
            <a:off x="684076" y="4954158"/>
            <a:ext cx="1573375" cy="1456670"/>
          </a:xfrm>
          <a:prstGeom prst="rect">
            <a:avLst/>
          </a:prstGeom>
        </p:spPr>
      </p:pic>
    </p:spTree>
    <p:extLst>
      <p:ext uri="{BB962C8B-B14F-4D97-AF65-F5344CB8AC3E}">
        <p14:creationId xmlns:p14="http://schemas.microsoft.com/office/powerpoint/2010/main" val="53341466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84E505DC-EB08-4D10-93FB-FE5663643407}"/>
              </a:ext>
            </a:extLst>
          </p:cNvPr>
          <p:cNvSpPr>
            <a:spLocks noGrp="1"/>
          </p:cNvSpPr>
          <p:nvPr>
            <p:ph type="title"/>
          </p:nvPr>
        </p:nvSpPr>
        <p:spPr/>
        <p:txBody>
          <a:bodyPr/>
          <a:lstStyle/>
          <a:p>
            <a:r>
              <a:rPr lang="es-MX" dirty="0"/>
              <a:t>No se cae</a:t>
            </a:r>
          </a:p>
        </p:txBody>
      </p:sp>
      <p:sp>
        <p:nvSpPr>
          <p:cNvPr id="3" name="Marcador de contenido 2">
            <a:extLst>
              <a:ext uri="{FF2B5EF4-FFF2-40B4-BE49-F238E27FC236}">
                <a16:creationId xmlns="" xmlns:a16="http://schemas.microsoft.com/office/drawing/2014/main" id="{02DD1CF9-3853-4A71-B997-4A37AC2B204C}"/>
              </a:ext>
            </a:extLst>
          </p:cNvPr>
          <p:cNvSpPr>
            <a:spLocks noGrp="1"/>
          </p:cNvSpPr>
          <p:nvPr>
            <p:ph sz="half" idx="1"/>
          </p:nvPr>
        </p:nvSpPr>
        <p:spPr>
          <a:xfrm>
            <a:off x="738346" y="1690688"/>
            <a:ext cx="8291286" cy="4448566"/>
          </a:xfrm>
        </p:spPr>
        <p:txBody>
          <a:bodyPr>
            <a:normAutofit fontScale="92500" lnSpcReduction="10000"/>
          </a:bodyPr>
          <a:lstStyle/>
          <a:p>
            <a:pPr marL="0" indent="0">
              <a:buNone/>
            </a:pPr>
            <a:r>
              <a:rPr lang="es-MX" b="1" dirty="0">
                <a:effectLst>
                  <a:outerShdw blurRad="38100" dist="38100" dir="2700000" algn="tl">
                    <a:srgbClr val="000000">
                      <a:alpha val="43137"/>
                    </a:srgbClr>
                  </a:outerShdw>
                </a:effectLst>
              </a:rPr>
              <a:t>Descripción de la actividad</a:t>
            </a:r>
          </a:p>
          <a:p>
            <a:pPr marL="0" indent="0" algn="just">
              <a:lnSpc>
                <a:spcPct val="110000"/>
              </a:lnSpc>
              <a:buClr>
                <a:schemeClr val="dk1"/>
              </a:buClr>
              <a:buSzPts val="1800"/>
              <a:buNone/>
            </a:pPr>
            <a:r>
              <a:rPr lang="es-MX" sz="2400" dirty="0">
                <a:solidFill>
                  <a:schemeClr val="dk1"/>
                </a:solidFill>
                <a:ea typeface="Calibri"/>
                <a:cs typeface="Calibri"/>
                <a:sym typeface="Calibri"/>
              </a:rPr>
              <a:t>Con algún integrante de la familia, colócate acostado boca arriba, elevando tus piernas y traten de mantener una pelota o almohada durante 30 segundos. ¿Pueden intentarlo durante 45 segundos y 60 segundos?.</a:t>
            </a:r>
            <a:endParaRPr lang="es-MX" sz="2400" dirty="0"/>
          </a:p>
          <a:p>
            <a:pPr marL="0" indent="0" algn="just">
              <a:lnSpc>
                <a:spcPct val="110000"/>
              </a:lnSpc>
              <a:buClr>
                <a:schemeClr val="dk1"/>
              </a:buClr>
              <a:buSzPts val="1800"/>
              <a:buNone/>
            </a:pPr>
            <a:r>
              <a:rPr lang="es-MX" sz="2400" dirty="0">
                <a:solidFill>
                  <a:schemeClr val="dk1"/>
                </a:solidFill>
                <a:ea typeface="Calibri"/>
                <a:cs typeface="Calibri"/>
                <a:sym typeface="Calibri"/>
              </a:rPr>
              <a:t>Variante: intentarlo con todos los integrantes de la familia, sólo utilizando un pie. También puedes realizarlo de manera individual apoyándote en la pared.</a:t>
            </a:r>
          </a:p>
          <a:p>
            <a:pPr marL="0" indent="0" algn="just">
              <a:buClr>
                <a:schemeClr val="dk1"/>
              </a:buClr>
              <a:buSzPts val="1800"/>
              <a:buNone/>
            </a:pPr>
            <a:endParaRPr lang="es-MX" sz="2400" dirty="0"/>
          </a:p>
          <a:p>
            <a:pPr marL="0" indent="0">
              <a:buNone/>
            </a:pPr>
            <a:r>
              <a:rPr lang="es-MX" b="1" dirty="0">
                <a:effectLst>
                  <a:outerShdw blurRad="38100" dist="38100" dir="2700000" algn="tl">
                    <a:srgbClr val="000000">
                      <a:alpha val="43137"/>
                    </a:srgbClr>
                  </a:outerShdw>
                </a:effectLst>
              </a:rPr>
              <a:t>Material</a:t>
            </a:r>
          </a:p>
          <a:p>
            <a:pPr marL="0" indent="0">
              <a:buNone/>
            </a:pPr>
            <a:r>
              <a:rPr lang="en-US" dirty="0">
                <a:solidFill>
                  <a:schemeClr val="dk1"/>
                </a:solidFill>
                <a:latin typeface="Calibri"/>
                <a:ea typeface="Calibri"/>
                <a:cs typeface="Calibri"/>
                <a:sym typeface="Calibri"/>
              </a:rPr>
              <a:t>Pelota o </a:t>
            </a:r>
            <a:r>
              <a:rPr lang="en-US" dirty="0" err="1">
                <a:solidFill>
                  <a:schemeClr val="dk1"/>
                </a:solidFill>
                <a:latin typeface="Calibri"/>
                <a:ea typeface="Calibri"/>
                <a:cs typeface="Calibri"/>
                <a:sym typeface="Calibri"/>
              </a:rPr>
              <a:t>almohada</a:t>
            </a:r>
            <a:r>
              <a:rPr lang="en-US" dirty="0">
                <a:solidFill>
                  <a:schemeClr val="dk1"/>
                </a:solidFill>
                <a:latin typeface="Calibri"/>
                <a:ea typeface="Calibri"/>
                <a:cs typeface="Calibri"/>
                <a:sym typeface="Calibri"/>
              </a:rPr>
              <a:t>.</a:t>
            </a:r>
            <a:endParaRPr lang="es-MX" dirty="0"/>
          </a:p>
        </p:txBody>
      </p:sp>
      <p:sp>
        <p:nvSpPr>
          <p:cNvPr id="9" name="Marcador de contenido 3">
            <a:extLst>
              <a:ext uri="{FF2B5EF4-FFF2-40B4-BE49-F238E27FC236}">
                <a16:creationId xmlns="" xmlns:a16="http://schemas.microsoft.com/office/drawing/2014/main" id="{05B72426-8A07-4F86-BE7A-E678BBE4C665}"/>
              </a:ext>
            </a:extLst>
          </p:cNvPr>
          <p:cNvSpPr txBox="1">
            <a:spLocks/>
          </p:cNvSpPr>
          <p:nvPr/>
        </p:nvSpPr>
        <p:spPr>
          <a:xfrm>
            <a:off x="9698182" y="4925506"/>
            <a:ext cx="1919513" cy="687503"/>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MX" sz="2400" b="1" dirty="0"/>
              <a:t>Tercer ciclo</a:t>
            </a:r>
          </a:p>
          <a:p>
            <a:pPr marL="0" indent="0" algn="ctr">
              <a:buNone/>
            </a:pPr>
            <a:r>
              <a:rPr lang="es-MX" sz="2400" b="1" dirty="0"/>
              <a:t>5° y 6°</a:t>
            </a:r>
          </a:p>
        </p:txBody>
      </p:sp>
      <p:pic>
        <p:nvPicPr>
          <p:cNvPr id="5" name="Google Shape;300;p17" descr="Encogimientos abdominales con piernas levantadas : Abdominales ...">
            <a:extLst>
              <a:ext uri="{FF2B5EF4-FFF2-40B4-BE49-F238E27FC236}">
                <a16:creationId xmlns="" xmlns:a16="http://schemas.microsoft.com/office/drawing/2014/main" id="{456A93E9-274A-43FB-B7C6-19CA051DBD0A}"/>
              </a:ext>
            </a:extLst>
          </p:cNvPr>
          <p:cNvPicPr preferRelativeResize="0"/>
          <p:nvPr/>
        </p:nvPicPr>
        <p:blipFill rotWithShape="1">
          <a:blip r:embed="rId2">
            <a:alphaModFix/>
          </a:blip>
          <a:srcRect/>
          <a:stretch/>
        </p:blipFill>
        <p:spPr>
          <a:xfrm>
            <a:off x="9406125" y="2215851"/>
            <a:ext cx="969340" cy="1950485"/>
          </a:xfrm>
          <a:prstGeom prst="rect">
            <a:avLst/>
          </a:prstGeom>
          <a:noFill/>
          <a:ln>
            <a:noFill/>
          </a:ln>
        </p:spPr>
      </p:pic>
      <p:pic>
        <p:nvPicPr>
          <p:cNvPr id="7" name="Google Shape;300;p17" descr="Encogimientos abdominales con piernas levantadas : Abdominales ...">
            <a:extLst>
              <a:ext uri="{FF2B5EF4-FFF2-40B4-BE49-F238E27FC236}">
                <a16:creationId xmlns="" xmlns:a16="http://schemas.microsoft.com/office/drawing/2014/main" id="{F64C5827-A508-4638-9E92-12ED2BF1CD0A}"/>
              </a:ext>
            </a:extLst>
          </p:cNvPr>
          <p:cNvPicPr preferRelativeResize="0"/>
          <p:nvPr/>
        </p:nvPicPr>
        <p:blipFill rotWithShape="1">
          <a:blip r:embed="rId2">
            <a:alphaModFix/>
          </a:blip>
          <a:srcRect/>
          <a:stretch/>
        </p:blipFill>
        <p:spPr>
          <a:xfrm flipH="1">
            <a:off x="10375465" y="2156930"/>
            <a:ext cx="969340" cy="2009406"/>
          </a:xfrm>
          <a:prstGeom prst="rect">
            <a:avLst/>
          </a:prstGeom>
          <a:noFill/>
          <a:ln>
            <a:noFill/>
          </a:ln>
        </p:spPr>
      </p:pic>
      <p:sp>
        <p:nvSpPr>
          <p:cNvPr id="11" name="Google Shape;302;p17">
            <a:extLst>
              <a:ext uri="{FF2B5EF4-FFF2-40B4-BE49-F238E27FC236}">
                <a16:creationId xmlns="" xmlns:a16="http://schemas.microsoft.com/office/drawing/2014/main" id="{830601C1-25FE-4949-A867-2EB3E89D9832}"/>
              </a:ext>
            </a:extLst>
          </p:cNvPr>
          <p:cNvSpPr/>
          <p:nvPr/>
        </p:nvSpPr>
        <p:spPr>
          <a:xfrm>
            <a:off x="10159111" y="2049069"/>
            <a:ext cx="449400" cy="619200"/>
          </a:xfrm>
          <a:prstGeom prst="ellipse">
            <a:avLst/>
          </a:prstGeom>
          <a:solidFill>
            <a:srgbClr val="FFFF00"/>
          </a:solidFill>
          <a:ln w="9525" cap="flat" cmpd="sng">
            <a:solidFill>
              <a:srgbClr val="4A7EBB"/>
            </a:solidFill>
            <a:prstDash val="solid"/>
            <a:miter lim="800000"/>
            <a:headEnd type="none" w="sm" len="sm"/>
            <a:tailEnd type="none" w="sm" len="sm"/>
          </a:ln>
          <a:effectLst>
            <a:outerShdw blurRad="63500" dist="23000" dir="5400000">
              <a:srgbClr val="000000">
                <a:alpha val="34900"/>
              </a:srgbClr>
            </a:outerShdw>
          </a:effectLst>
        </p:spPr>
        <p:txBody>
          <a:bodyPr spcFirstLastPara="1" wrap="square" lIns="91425" tIns="45700" rIns="91425" bIns="45700" anchor="ctr" anchorCtr="0">
            <a:noAutofit/>
          </a:bodyPr>
          <a:lstStyle/>
          <a:p>
            <a:endParaRPr>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250437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lipse 6">
            <a:extLst>
              <a:ext uri="{FF2B5EF4-FFF2-40B4-BE49-F238E27FC236}">
                <a16:creationId xmlns="" xmlns:a16="http://schemas.microsoft.com/office/drawing/2014/main" id="{68A40869-D5B4-40B0-8D86-1E0C53B13B02}"/>
              </a:ext>
            </a:extLst>
          </p:cNvPr>
          <p:cNvSpPr/>
          <p:nvPr/>
        </p:nvSpPr>
        <p:spPr>
          <a:xfrm>
            <a:off x="10456476" y="1917406"/>
            <a:ext cx="278296" cy="266304"/>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s-MX"/>
          </a:p>
        </p:txBody>
      </p:sp>
      <p:sp>
        <p:nvSpPr>
          <p:cNvPr id="2" name="Título 1">
            <a:extLst>
              <a:ext uri="{FF2B5EF4-FFF2-40B4-BE49-F238E27FC236}">
                <a16:creationId xmlns="" xmlns:a16="http://schemas.microsoft.com/office/drawing/2014/main" id="{84E505DC-EB08-4D10-93FB-FE5663643407}"/>
              </a:ext>
            </a:extLst>
          </p:cNvPr>
          <p:cNvSpPr>
            <a:spLocks noGrp="1"/>
          </p:cNvSpPr>
          <p:nvPr>
            <p:ph type="title"/>
          </p:nvPr>
        </p:nvSpPr>
        <p:spPr>
          <a:xfrm>
            <a:off x="838200" y="132826"/>
            <a:ext cx="8859982" cy="1325563"/>
          </a:xfrm>
        </p:spPr>
        <p:txBody>
          <a:bodyPr/>
          <a:lstStyle/>
          <a:p>
            <a:r>
              <a:rPr lang="es-MX" dirty="0"/>
              <a:t>De una mano a otra</a:t>
            </a:r>
          </a:p>
        </p:txBody>
      </p:sp>
      <p:sp>
        <p:nvSpPr>
          <p:cNvPr id="3" name="Marcador de contenido 2">
            <a:extLst>
              <a:ext uri="{FF2B5EF4-FFF2-40B4-BE49-F238E27FC236}">
                <a16:creationId xmlns="" xmlns:a16="http://schemas.microsoft.com/office/drawing/2014/main" id="{02DD1CF9-3853-4A71-B997-4A37AC2B204C}"/>
              </a:ext>
            </a:extLst>
          </p:cNvPr>
          <p:cNvSpPr>
            <a:spLocks noGrp="1"/>
          </p:cNvSpPr>
          <p:nvPr>
            <p:ph sz="half" idx="1"/>
          </p:nvPr>
        </p:nvSpPr>
        <p:spPr>
          <a:xfrm>
            <a:off x="798442" y="1258957"/>
            <a:ext cx="8332305" cy="5075581"/>
          </a:xfrm>
        </p:spPr>
        <p:txBody>
          <a:bodyPr>
            <a:normAutofit fontScale="92500" lnSpcReduction="10000"/>
          </a:bodyPr>
          <a:lstStyle/>
          <a:p>
            <a:pPr marL="0" indent="0">
              <a:buNone/>
            </a:pPr>
            <a:r>
              <a:rPr lang="es-MX" b="1" dirty="0">
                <a:effectLst>
                  <a:outerShdw blurRad="38100" dist="38100" dir="2700000" algn="tl">
                    <a:srgbClr val="000000">
                      <a:alpha val="43137"/>
                    </a:srgbClr>
                  </a:outerShdw>
                </a:effectLst>
              </a:rPr>
              <a:t>Descripción de la actividad</a:t>
            </a:r>
          </a:p>
          <a:p>
            <a:pPr marL="0" indent="0" algn="just">
              <a:lnSpc>
                <a:spcPct val="110000"/>
              </a:lnSpc>
              <a:buClr>
                <a:schemeClr val="dk1"/>
              </a:buClr>
              <a:buSzPts val="1800"/>
              <a:buNone/>
            </a:pPr>
            <a:r>
              <a:rPr lang="es-MX" sz="2400" dirty="0">
                <a:solidFill>
                  <a:schemeClr val="dk1"/>
                </a:solidFill>
                <a:ea typeface="Calibri"/>
                <a:cs typeface="Calibri"/>
                <a:sym typeface="Calibri"/>
              </a:rPr>
              <a:t>Con ayuda de un adulto recorta por la mitad una botella de plástico de 2 litros o cono de leche. Forma una pelota pequeña (que se pueda introducir en la botella) con periódico y cinta adhesiva.  Coloca la pelota al interior de una de las mitades de la botella, en una mano y lánzala para que la atrapes con la otra mitad de la botella. ¿Podrás hacerlo 10 veces sin que se caiga?</a:t>
            </a:r>
            <a:endParaRPr lang="es-MX" sz="2400" dirty="0"/>
          </a:p>
          <a:p>
            <a:pPr marL="0" indent="0" algn="just">
              <a:lnSpc>
                <a:spcPct val="110000"/>
              </a:lnSpc>
              <a:buClr>
                <a:schemeClr val="dk1"/>
              </a:buClr>
              <a:buSzPts val="1800"/>
              <a:buNone/>
            </a:pPr>
            <a:r>
              <a:rPr lang="es-MX" sz="2400" dirty="0">
                <a:solidFill>
                  <a:schemeClr val="dk1"/>
                </a:solidFill>
                <a:ea typeface="Calibri"/>
                <a:cs typeface="Calibri"/>
                <a:sym typeface="Calibri"/>
              </a:rPr>
              <a:t>Variante: puedes darle la otra mitad algún familiar para lanzar y atrapar entre los dos.</a:t>
            </a:r>
          </a:p>
          <a:p>
            <a:pPr marL="0" indent="0" algn="just">
              <a:buClr>
                <a:schemeClr val="dk1"/>
              </a:buClr>
              <a:buSzPts val="1800"/>
              <a:buNone/>
            </a:pPr>
            <a:endParaRPr lang="es-MX" dirty="0"/>
          </a:p>
          <a:p>
            <a:pPr marL="0" indent="0">
              <a:buNone/>
            </a:pPr>
            <a:r>
              <a:rPr lang="es-MX" b="1" dirty="0">
                <a:effectLst>
                  <a:outerShdw blurRad="38100" dist="38100" dir="2700000" algn="tl">
                    <a:srgbClr val="000000">
                      <a:alpha val="43137"/>
                    </a:srgbClr>
                  </a:outerShdw>
                </a:effectLst>
              </a:rPr>
              <a:t>Material</a:t>
            </a:r>
          </a:p>
          <a:p>
            <a:pPr marL="0" indent="0">
              <a:buClr>
                <a:schemeClr val="dk1"/>
              </a:buClr>
              <a:buSzPts val="1800"/>
              <a:buNone/>
            </a:pPr>
            <a:r>
              <a:rPr lang="es-MX" sz="2600" dirty="0">
                <a:solidFill>
                  <a:schemeClr val="dk1"/>
                </a:solidFill>
                <a:ea typeface="Calibri"/>
                <a:cs typeface="Calibri"/>
                <a:sym typeface="Calibri"/>
              </a:rPr>
              <a:t>Botella de plástico, periódico, cinta adhesiva y tijeras.</a:t>
            </a:r>
            <a:endParaRPr lang="es-MX" sz="2600" dirty="0"/>
          </a:p>
        </p:txBody>
      </p:sp>
      <p:sp>
        <p:nvSpPr>
          <p:cNvPr id="4" name="Marcador de contenido 3">
            <a:extLst>
              <a:ext uri="{FF2B5EF4-FFF2-40B4-BE49-F238E27FC236}">
                <a16:creationId xmlns="" xmlns:a16="http://schemas.microsoft.com/office/drawing/2014/main" id="{2FA4ED88-C4C1-47E3-916E-1F0ECB675269}"/>
              </a:ext>
            </a:extLst>
          </p:cNvPr>
          <p:cNvSpPr>
            <a:spLocks noGrp="1"/>
          </p:cNvSpPr>
          <p:nvPr>
            <p:ph sz="half" idx="2"/>
          </p:nvPr>
        </p:nvSpPr>
        <p:spPr>
          <a:xfrm>
            <a:off x="9434286" y="1825625"/>
            <a:ext cx="1919513" cy="1919061"/>
          </a:xfrm>
        </p:spPr>
        <p:txBody>
          <a:bodyPr>
            <a:normAutofit fontScale="92500" lnSpcReduction="10000"/>
          </a:bodyPr>
          <a:lstStyle/>
          <a:p>
            <a:r>
              <a:rPr lang="es-MX" dirty="0"/>
              <a:t>Imagen de la actividad</a:t>
            </a:r>
          </a:p>
        </p:txBody>
      </p:sp>
      <p:sp>
        <p:nvSpPr>
          <p:cNvPr id="9" name="Marcador de contenido 3">
            <a:extLst>
              <a:ext uri="{FF2B5EF4-FFF2-40B4-BE49-F238E27FC236}">
                <a16:creationId xmlns="" xmlns:a16="http://schemas.microsoft.com/office/drawing/2014/main" id="{05B72426-8A07-4F86-BE7A-E678BBE4C665}"/>
              </a:ext>
            </a:extLst>
          </p:cNvPr>
          <p:cNvSpPr txBox="1">
            <a:spLocks/>
          </p:cNvSpPr>
          <p:nvPr/>
        </p:nvSpPr>
        <p:spPr>
          <a:xfrm>
            <a:off x="9698182" y="4925506"/>
            <a:ext cx="1919513" cy="687503"/>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MX" sz="2400" b="1" dirty="0"/>
              <a:t>Tercer ciclo</a:t>
            </a:r>
          </a:p>
          <a:p>
            <a:pPr marL="0" indent="0" algn="ctr">
              <a:buNone/>
            </a:pPr>
            <a:r>
              <a:rPr lang="es-MX" sz="2400" b="1" dirty="0"/>
              <a:t>5° y 6°</a:t>
            </a:r>
          </a:p>
        </p:txBody>
      </p:sp>
      <p:pic>
        <p:nvPicPr>
          <p:cNvPr id="5" name="Google Shape;314;p18" descr="La maleta del búho: Botella de plástico recortada">
            <a:extLst>
              <a:ext uri="{FF2B5EF4-FFF2-40B4-BE49-F238E27FC236}">
                <a16:creationId xmlns="" xmlns:a16="http://schemas.microsoft.com/office/drawing/2014/main" id="{18E09E01-3C6C-493B-A419-5EA528A4F439}"/>
              </a:ext>
            </a:extLst>
          </p:cNvPr>
          <p:cNvPicPr preferRelativeResize="0"/>
          <p:nvPr/>
        </p:nvPicPr>
        <p:blipFill rotWithShape="1">
          <a:blip r:embed="rId2">
            <a:alphaModFix/>
          </a:blip>
          <a:srcRect l="46423" r="13745"/>
          <a:stretch/>
        </p:blipFill>
        <p:spPr>
          <a:xfrm>
            <a:off x="10394042" y="1841490"/>
            <a:ext cx="959756" cy="2053998"/>
          </a:xfrm>
          <a:prstGeom prst="rect">
            <a:avLst/>
          </a:prstGeom>
          <a:noFill/>
          <a:ln>
            <a:noFill/>
          </a:ln>
        </p:spPr>
      </p:pic>
      <p:pic>
        <p:nvPicPr>
          <p:cNvPr id="8" name="Google Shape;314;p18" descr="La maleta del búho: Botella de plástico recortada">
            <a:extLst>
              <a:ext uri="{FF2B5EF4-FFF2-40B4-BE49-F238E27FC236}">
                <a16:creationId xmlns="" xmlns:a16="http://schemas.microsoft.com/office/drawing/2014/main" id="{DEEE72D2-D612-40F4-A2E6-F9C46FA3E322}"/>
              </a:ext>
            </a:extLst>
          </p:cNvPr>
          <p:cNvPicPr preferRelativeResize="0"/>
          <p:nvPr/>
        </p:nvPicPr>
        <p:blipFill rotWithShape="1">
          <a:blip r:embed="rId2">
            <a:alphaModFix/>
          </a:blip>
          <a:srcRect l="13433" r="50000"/>
          <a:stretch/>
        </p:blipFill>
        <p:spPr>
          <a:xfrm rot="10800000">
            <a:off x="9434286" y="1841491"/>
            <a:ext cx="959756" cy="2053998"/>
          </a:xfrm>
          <a:prstGeom prst="rect">
            <a:avLst/>
          </a:prstGeom>
          <a:noFill/>
          <a:ln>
            <a:noFill/>
          </a:ln>
        </p:spPr>
      </p:pic>
      <p:sp>
        <p:nvSpPr>
          <p:cNvPr id="11" name="Elipse 10">
            <a:extLst>
              <a:ext uri="{FF2B5EF4-FFF2-40B4-BE49-F238E27FC236}">
                <a16:creationId xmlns="" xmlns:a16="http://schemas.microsoft.com/office/drawing/2014/main" id="{0C3F9D41-96B2-4365-A590-2C9587B35678}"/>
              </a:ext>
            </a:extLst>
          </p:cNvPr>
          <p:cNvSpPr/>
          <p:nvPr/>
        </p:nvSpPr>
        <p:spPr>
          <a:xfrm>
            <a:off x="10645436" y="1782469"/>
            <a:ext cx="303539" cy="372884"/>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39625552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84E505DC-EB08-4D10-93FB-FE5663643407}"/>
              </a:ext>
            </a:extLst>
          </p:cNvPr>
          <p:cNvSpPr>
            <a:spLocks noGrp="1"/>
          </p:cNvSpPr>
          <p:nvPr>
            <p:ph type="title"/>
          </p:nvPr>
        </p:nvSpPr>
        <p:spPr>
          <a:xfrm>
            <a:off x="574303" y="334736"/>
            <a:ext cx="8859982" cy="1325563"/>
          </a:xfrm>
        </p:spPr>
        <p:txBody>
          <a:bodyPr/>
          <a:lstStyle/>
          <a:p>
            <a:r>
              <a:rPr lang="es-MX" dirty="0"/>
              <a:t>Gimnasia cerebral</a:t>
            </a:r>
          </a:p>
        </p:txBody>
      </p:sp>
      <p:sp>
        <p:nvSpPr>
          <p:cNvPr id="3" name="Marcador de contenido 2">
            <a:extLst>
              <a:ext uri="{FF2B5EF4-FFF2-40B4-BE49-F238E27FC236}">
                <a16:creationId xmlns="" xmlns:a16="http://schemas.microsoft.com/office/drawing/2014/main" id="{02DD1CF9-3853-4A71-B997-4A37AC2B204C}"/>
              </a:ext>
            </a:extLst>
          </p:cNvPr>
          <p:cNvSpPr>
            <a:spLocks noGrp="1"/>
          </p:cNvSpPr>
          <p:nvPr>
            <p:ph sz="half" idx="1"/>
          </p:nvPr>
        </p:nvSpPr>
        <p:spPr>
          <a:xfrm>
            <a:off x="574305" y="1444487"/>
            <a:ext cx="8662459" cy="4837043"/>
          </a:xfrm>
        </p:spPr>
        <p:txBody>
          <a:bodyPr>
            <a:normAutofit fontScale="77500" lnSpcReduction="20000"/>
          </a:bodyPr>
          <a:lstStyle/>
          <a:p>
            <a:pPr marL="0" indent="0">
              <a:buNone/>
            </a:pPr>
            <a:r>
              <a:rPr lang="es-MX" b="1" dirty="0">
                <a:effectLst>
                  <a:outerShdw blurRad="38100" dist="38100" dir="2700000" algn="tl">
                    <a:srgbClr val="000000">
                      <a:alpha val="43137"/>
                    </a:srgbClr>
                  </a:outerShdw>
                </a:effectLst>
              </a:rPr>
              <a:t>Descripción de la actividad</a:t>
            </a:r>
          </a:p>
          <a:p>
            <a:pPr marL="0" indent="0" algn="just">
              <a:lnSpc>
                <a:spcPct val="120000"/>
              </a:lnSpc>
              <a:buClr>
                <a:schemeClr val="dk1"/>
              </a:buClr>
              <a:buSzPts val="1600"/>
              <a:buNone/>
            </a:pPr>
            <a:r>
              <a:rPr lang="es-MX" sz="2600" dirty="0">
                <a:solidFill>
                  <a:schemeClr val="dk1"/>
                </a:solidFill>
                <a:ea typeface="Calibri"/>
                <a:cs typeface="Calibri"/>
                <a:sym typeface="Calibri"/>
              </a:rPr>
              <a:t>Dibuja un tablero con el abecedario en letras y pega tu hoja a nivel de tus ojos. Debajo de cada letra coloca las letras: “d, i, j”, al azar, que quieren decir: d-derecho; i-izquierdo; y j-juntos. Pega tu hoja en una pared, exactamente al nivel de tu vista. Mientras lees en voz alta la letra, “A” te fijas que debajo hay una “d”; entonces sube tu brazo derecho frente a ti y bájalo; si hay una “i” sube tu brazo izquierdo frente a ti y bájalo, y si hay una “j” sube ambos brazos y bájalos; así llegarás a la “Z”. ¿Puedes lograrlo?</a:t>
            </a:r>
          </a:p>
          <a:p>
            <a:pPr marL="0" indent="0" algn="just">
              <a:lnSpc>
                <a:spcPct val="120000"/>
              </a:lnSpc>
              <a:buClr>
                <a:schemeClr val="dk1"/>
              </a:buClr>
              <a:buSzPts val="1600"/>
              <a:buNone/>
            </a:pPr>
            <a:r>
              <a:rPr lang="es-MX" sz="2600" dirty="0">
                <a:solidFill>
                  <a:schemeClr val="dk1"/>
                </a:solidFill>
                <a:ea typeface="Calibri"/>
                <a:cs typeface="Calibri"/>
                <a:sym typeface="Calibri"/>
              </a:rPr>
              <a:t>Variante: puedes realizar el ejercicio elevando pierna derecha, izquierda y saltando.</a:t>
            </a:r>
            <a:endParaRPr lang="es-MX" sz="2600" dirty="0"/>
          </a:p>
          <a:p>
            <a:pPr marL="0" indent="0">
              <a:buNone/>
            </a:pPr>
            <a:endParaRPr lang="es-MX" dirty="0"/>
          </a:p>
          <a:p>
            <a:pPr marL="0" indent="0">
              <a:buNone/>
            </a:pPr>
            <a:r>
              <a:rPr lang="es-MX" b="1" dirty="0">
                <a:effectLst>
                  <a:outerShdw blurRad="38100" dist="38100" dir="2700000" algn="tl">
                    <a:srgbClr val="000000">
                      <a:alpha val="43137"/>
                    </a:srgbClr>
                  </a:outerShdw>
                </a:effectLst>
              </a:rPr>
              <a:t>Material</a:t>
            </a:r>
          </a:p>
          <a:p>
            <a:pPr marL="0" indent="0">
              <a:buNone/>
            </a:pPr>
            <a:r>
              <a:rPr lang="en-US" dirty="0">
                <a:solidFill>
                  <a:schemeClr val="dk1"/>
                </a:solidFill>
                <a:latin typeface="Calibri"/>
                <a:ea typeface="Calibri"/>
                <a:cs typeface="Calibri"/>
                <a:sym typeface="Calibri"/>
              </a:rPr>
              <a:t>Hoja de </a:t>
            </a:r>
            <a:r>
              <a:rPr lang="en-US" dirty="0" err="1">
                <a:solidFill>
                  <a:schemeClr val="dk1"/>
                </a:solidFill>
                <a:latin typeface="Calibri"/>
                <a:ea typeface="Calibri"/>
                <a:cs typeface="Calibri"/>
                <a:sym typeface="Calibri"/>
              </a:rPr>
              <a:t>papel</a:t>
            </a:r>
            <a:r>
              <a:rPr lang="en-US" dirty="0">
                <a:solidFill>
                  <a:schemeClr val="dk1"/>
                </a:solidFill>
                <a:latin typeface="Calibri"/>
                <a:ea typeface="Calibri"/>
                <a:cs typeface="Calibri"/>
                <a:sym typeface="Calibri"/>
              </a:rPr>
              <a:t>, </a:t>
            </a:r>
            <a:r>
              <a:rPr lang="en-US" dirty="0" err="1">
                <a:solidFill>
                  <a:schemeClr val="dk1"/>
                </a:solidFill>
                <a:latin typeface="Calibri"/>
                <a:ea typeface="Calibri"/>
                <a:cs typeface="Calibri"/>
                <a:sym typeface="Calibri"/>
              </a:rPr>
              <a:t>pluma</a:t>
            </a:r>
            <a:r>
              <a:rPr lang="en-US" dirty="0">
                <a:solidFill>
                  <a:schemeClr val="dk1"/>
                </a:solidFill>
                <a:latin typeface="Calibri"/>
                <a:ea typeface="Calibri"/>
                <a:cs typeface="Calibri"/>
                <a:sym typeface="Calibri"/>
              </a:rPr>
              <a:t>.</a:t>
            </a:r>
            <a:endParaRPr lang="es-MX" dirty="0"/>
          </a:p>
        </p:txBody>
      </p:sp>
      <p:sp>
        <p:nvSpPr>
          <p:cNvPr id="4" name="Marcador de contenido 3">
            <a:extLst>
              <a:ext uri="{FF2B5EF4-FFF2-40B4-BE49-F238E27FC236}">
                <a16:creationId xmlns="" xmlns:a16="http://schemas.microsoft.com/office/drawing/2014/main" id="{2FA4ED88-C4C1-47E3-916E-1F0ECB675269}"/>
              </a:ext>
            </a:extLst>
          </p:cNvPr>
          <p:cNvSpPr>
            <a:spLocks noGrp="1"/>
          </p:cNvSpPr>
          <p:nvPr>
            <p:ph sz="half" idx="2"/>
          </p:nvPr>
        </p:nvSpPr>
        <p:spPr>
          <a:xfrm>
            <a:off x="9434286" y="1825625"/>
            <a:ext cx="1919513" cy="1919061"/>
          </a:xfrm>
        </p:spPr>
        <p:txBody>
          <a:bodyPr>
            <a:normAutofit fontScale="77500" lnSpcReduction="20000"/>
          </a:bodyPr>
          <a:lstStyle/>
          <a:p>
            <a:r>
              <a:rPr lang="es-MX" dirty="0"/>
              <a:t>Imagen de la actividad</a:t>
            </a:r>
          </a:p>
        </p:txBody>
      </p:sp>
      <p:sp>
        <p:nvSpPr>
          <p:cNvPr id="9" name="Marcador de contenido 3">
            <a:extLst>
              <a:ext uri="{FF2B5EF4-FFF2-40B4-BE49-F238E27FC236}">
                <a16:creationId xmlns="" xmlns:a16="http://schemas.microsoft.com/office/drawing/2014/main" id="{05B72426-8A07-4F86-BE7A-E678BBE4C665}"/>
              </a:ext>
            </a:extLst>
          </p:cNvPr>
          <p:cNvSpPr txBox="1">
            <a:spLocks/>
          </p:cNvSpPr>
          <p:nvPr/>
        </p:nvSpPr>
        <p:spPr>
          <a:xfrm>
            <a:off x="9698182" y="4925506"/>
            <a:ext cx="1919513" cy="687503"/>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MX" sz="2400" b="1" dirty="0"/>
              <a:t>Tercer ciclo</a:t>
            </a:r>
          </a:p>
          <a:p>
            <a:pPr marL="0" indent="0" algn="ctr">
              <a:buNone/>
            </a:pPr>
            <a:r>
              <a:rPr lang="es-MX" sz="2400" b="1" dirty="0"/>
              <a:t>5° y 6°</a:t>
            </a:r>
          </a:p>
        </p:txBody>
      </p:sp>
      <p:pic>
        <p:nvPicPr>
          <p:cNvPr id="7" name="Google Shape;325;p19">
            <a:extLst>
              <a:ext uri="{FF2B5EF4-FFF2-40B4-BE49-F238E27FC236}">
                <a16:creationId xmlns="" xmlns:a16="http://schemas.microsoft.com/office/drawing/2014/main" id="{46C56FA1-0BCC-4E0E-8934-79816C529AB7}"/>
              </a:ext>
            </a:extLst>
          </p:cNvPr>
          <p:cNvPicPr preferRelativeResize="0"/>
          <p:nvPr/>
        </p:nvPicPr>
        <p:blipFill rotWithShape="1">
          <a:blip r:embed="rId2">
            <a:alphaModFix/>
          </a:blip>
          <a:srcRect/>
          <a:stretch/>
        </p:blipFill>
        <p:spPr>
          <a:xfrm>
            <a:off x="9434285" y="1825625"/>
            <a:ext cx="1919513" cy="2084387"/>
          </a:xfrm>
          <a:prstGeom prst="rect">
            <a:avLst/>
          </a:prstGeom>
          <a:noFill/>
          <a:ln>
            <a:noFill/>
          </a:ln>
        </p:spPr>
      </p:pic>
    </p:spTree>
    <p:extLst>
      <p:ext uri="{BB962C8B-B14F-4D97-AF65-F5344CB8AC3E}">
        <p14:creationId xmlns:p14="http://schemas.microsoft.com/office/powerpoint/2010/main" val="255708290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84E505DC-EB08-4D10-93FB-FE5663643407}"/>
              </a:ext>
            </a:extLst>
          </p:cNvPr>
          <p:cNvSpPr>
            <a:spLocks noGrp="1"/>
          </p:cNvSpPr>
          <p:nvPr>
            <p:ph type="title"/>
          </p:nvPr>
        </p:nvSpPr>
        <p:spPr/>
        <p:txBody>
          <a:bodyPr/>
          <a:lstStyle/>
          <a:p>
            <a:r>
              <a:rPr lang="es-MX" dirty="0"/>
              <a:t>La pitarrita</a:t>
            </a:r>
          </a:p>
        </p:txBody>
      </p:sp>
      <p:sp>
        <p:nvSpPr>
          <p:cNvPr id="3" name="Marcador de contenido 2">
            <a:extLst>
              <a:ext uri="{FF2B5EF4-FFF2-40B4-BE49-F238E27FC236}">
                <a16:creationId xmlns="" xmlns:a16="http://schemas.microsoft.com/office/drawing/2014/main" id="{02DD1CF9-3853-4A71-B997-4A37AC2B204C}"/>
              </a:ext>
            </a:extLst>
          </p:cNvPr>
          <p:cNvSpPr>
            <a:spLocks noGrp="1"/>
          </p:cNvSpPr>
          <p:nvPr>
            <p:ph sz="half" idx="1"/>
          </p:nvPr>
        </p:nvSpPr>
        <p:spPr>
          <a:xfrm>
            <a:off x="838200" y="1690688"/>
            <a:ext cx="8291286" cy="4448566"/>
          </a:xfrm>
        </p:spPr>
        <p:txBody>
          <a:bodyPr>
            <a:normAutofit lnSpcReduction="10000"/>
          </a:bodyPr>
          <a:lstStyle/>
          <a:p>
            <a:pPr marL="0" indent="0">
              <a:buNone/>
            </a:pPr>
            <a:r>
              <a:rPr lang="es-MX" b="1" dirty="0">
                <a:effectLst>
                  <a:outerShdw blurRad="38100" dist="38100" dir="2700000" algn="tl">
                    <a:srgbClr val="000000">
                      <a:alpha val="43137"/>
                    </a:srgbClr>
                  </a:outerShdw>
                </a:effectLst>
              </a:rPr>
              <a:t>Descripción de la actividad</a:t>
            </a:r>
          </a:p>
          <a:p>
            <a:pPr marL="0" indent="0" algn="just">
              <a:lnSpc>
                <a:spcPct val="100000"/>
              </a:lnSpc>
              <a:buClr>
                <a:schemeClr val="dk1"/>
              </a:buClr>
              <a:buSzPts val="1800"/>
              <a:buNone/>
            </a:pPr>
            <a:r>
              <a:rPr lang="es-MX" sz="2400" dirty="0">
                <a:solidFill>
                  <a:schemeClr val="dk1"/>
                </a:solidFill>
                <a:ea typeface="Calibri"/>
                <a:cs typeface="Calibri"/>
                <a:sym typeface="Calibri"/>
              </a:rPr>
              <a:t>Elabora un tablero como se muestra en la figura. Con dos jugadores, cada uno con tres taparroscas de un mismo color, deben colocarlas alternando su turno; para ganar debes formar con los taparroscas,  líneas de manera horizontal, diagonal, vertical. </a:t>
            </a:r>
            <a:endParaRPr lang="es-MX" sz="2400" dirty="0"/>
          </a:p>
          <a:p>
            <a:pPr marL="0" indent="0" algn="just">
              <a:lnSpc>
                <a:spcPct val="100000"/>
              </a:lnSpc>
              <a:buClr>
                <a:schemeClr val="dk1"/>
              </a:buClr>
              <a:buSzPts val="1800"/>
              <a:buNone/>
            </a:pPr>
            <a:r>
              <a:rPr lang="es-MX" sz="2400" dirty="0">
                <a:solidFill>
                  <a:schemeClr val="dk1"/>
                </a:solidFill>
                <a:ea typeface="Calibri"/>
                <a:cs typeface="Calibri"/>
                <a:sym typeface="Calibri"/>
              </a:rPr>
              <a:t>Variante: Puedes hacer un registro de juegos ganados y/o perdidos para llevar un control con tu familia. </a:t>
            </a:r>
            <a:endParaRPr lang="es-MX" sz="2400" dirty="0"/>
          </a:p>
          <a:p>
            <a:pPr marL="0" indent="0">
              <a:buNone/>
            </a:pPr>
            <a:r>
              <a:rPr lang="es-MX" b="1" dirty="0">
                <a:effectLst>
                  <a:outerShdw blurRad="38100" dist="38100" dir="2700000" algn="tl">
                    <a:srgbClr val="000000">
                      <a:alpha val="43137"/>
                    </a:srgbClr>
                  </a:outerShdw>
                </a:effectLst>
              </a:rPr>
              <a:t>Material</a:t>
            </a:r>
          </a:p>
          <a:p>
            <a:pPr marL="0" indent="0">
              <a:buClr>
                <a:schemeClr val="dk1"/>
              </a:buClr>
              <a:buSzPts val="1800"/>
              <a:buNone/>
            </a:pPr>
            <a:r>
              <a:rPr lang="es-MX" sz="2400" dirty="0">
                <a:solidFill>
                  <a:schemeClr val="dk1"/>
                </a:solidFill>
                <a:latin typeface="+mj-lt"/>
                <a:ea typeface="Calibri"/>
                <a:cs typeface="Calibri"/>
                <a:sym typeface="Calibri"/>
              </a:rPr>
              <a:t>Tablero (en hoja y reforzado con cartón) y seis taparroscas (tres de un color y tres de otro color).</a:t>
            </a:r>
            <a:endParaRPr lang="es-MX" sz="2400" dirty="0">
              <a:latin typeface="+mj-lt"/>
            </a:endParaRPr>
          </a:p>
        </p:txBody>
      </p:sp>
      <p:sp>
        <p:nvSpPr>
          <p:cNvPr id="4" name="Marcador de contenido 3">
            <a:extLst>
              <a:ext uri="{FF2B5EF4-FFF2-40B4-BE49-F238E27FC236}">
                <a16:creationId xmlns="" xmlns:a16="http://schemas.microsoft.com/office/drawing/2014/main" id="{2FA4ED88-C4C1-47E3-916E-1F0ECB675269}"/>
              </a:ext>
            </a:extLst>
          </p:cNvPr>
          <p:cNvSpPr>
            <a:spLocks noGrp="1"/>
          </p:cNvSpPr>
          <p:nvPr>
            <p:ph sz="half" idx="2"/>
          </p:nvPr>
        </p:nvSpPr>
        <p:spPr>
          <a:xfrm>
            <a:off x="9434286" y="1825625"/>
            <a:ext cx="1919513" cy="1919061"/>
          </a:xfrm>
        </p:spPr>
        <p:txBody>
          <a:bodyPr>
            <a:normAutofit lnSpcReduction="10000"/>
          </a:bodyPr>
          <a:lstStyle/>
          <a:p>
            <a:r>
              <a:rPr lang="es-MX" dirty="0"/>
              <a:t>Imagen de la actividad</a:t>
            </a:r>
          </a:p>
        </p:txBody>
      </p:sp>
      <p:sp>
        <p:nvSpPr>
          <p:cNvPr id="9" name="Marcador de contenido 3">
            <a:extLst>
              <a:ext uri="{FF2B5EF4-FFF2-40B4-BE49-F238E27FC236}">
                <a16:creationId xmlns="" xmlns:a16="http://schemas.microsoft.com/office/drawing/2014/main" id="{05B72426-8A07-4F86-BE7A-E678BBE4C665}"/>
              </a:ext>
            </a:extLst>
          </p:cNvPr>
          <p:cNvSpPr txBox="1">
            <a:spLocks/>
          </p:cNvSpPr>
          <p:nvPr/>
        </p:nvSpPr>
        <p:spPr>
          <a:xfrm>
            <a:off x="9698182" y="4925506"/>
            <a:ext cx="1919513" cy="687503"/>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MX" sz="2400" b="1" dirty="0"/>
              <a:t>Tercer ciclo</a:t>
            </a:r>
          </a:p>
          <a:p>
            <a:pPr marL="0" indent="0" algn="ctr">
              <a:buNone/>
            </a:pPr>
            <a:r>
              <a:rPr lang="es-MX" sz="2400" b="1" dirty="0"/>
              <a:t>5° y 6°</a:t>
            </a:r>
          </a:p>
        </p:txBody>
      </p:sp>
      <p:pic>
        <p:nvPicPr>
          <p:cNvPr id="5" name="Google Shape;336;p20" descr="Raven's challenge: Last week's... - Dr. Abraham P. Cano Freshman ...">
            <a:extLst>
              <a:ext uri="{FF2B5EF4-FFF2-40B4-BE49-F238E27FC236}">
                <a16:creationId xmlns="" xmlns:a16="http://schemas.microsoft.com/office/drawing/2014/main" id="{8C0F9BD4-EEA3-4B96-88F4-740FA236512C}"/>
              </a:ext>
            </a:extLst>
          </p:cNvPr>
          <p:cNvPicPr preferRelativeResize="0"/>
          <p:nvPr/>
        </p:nvPicPr>
        <p:blipFill rotWithShape="1">
          <a:blip r:embed="rId2">
            <a:alphaModFix/>
          </a:blip>
          <a:srcRect t="18493"/>
          <a:stretch/>
        </p:blipFill>
        <p:spPr>
          <a:xfrm>
            <a:off x="9434286" y="1893797"/>
            <a:ext cx="1919513" cy="1627533"/>
          </a:xfrm>
          <a:prstGeom prst="rect">
            <a:avLst/>
          </a:prstGeom>
          <a:noFill/>
          <a:ln>
            <a:noFill/>
          </a:ln>
        </p:spPr>
      </p:pic>
    </p:spTree>
    <p:extLst>
      <p:ext uri="{BB962C8B-B14F-4D97-AF65-F5344CB8AC3E}">
        <p14:creationId xmlns:p14="http://schemas.microsoft.com/office/powerpoint/2010/main" val="29260031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84E505DC-EB08-4D10-93FB-FE5663643407}"/>
              </a:ext>
            </a:extLst>
          </p:cNvPr>
          <p:cNvSpPr>
            <a:spLocks noGrp="1"/>
          </p:cNvSpPr>
          <p:nvPr>
            <p:ph type="title"/>
          </p:nvPr>
        </p:nvSpPr>
        <p:spPr>
          <a:xfrm>
            <a:off x="838200" y="296885"/>
            <a:ext cx="8859982" cy="1325563"/>
          </a:xfrm>
        </p:spPr>
        <p:txBody>
          <a:bodyPr/>
          <a:lstStyle/>
          <a:p>
            <a:r>
              <a:rPr lang="es-MX" dirty="0" err="1"/>
              <a:t>Peteka</a:t>
            </a:r>
            <a:r>
              <a:rPr lang="es-MX" dirty="0"/>
              <a:t> casera</a:t>
            </a:r>
          </a:p>
        </p:txBody>
      </p:sp>
      <p:sp>
        <p:nvSpPr>
          <p:cNvPr id="3" name="Marcador de contenido 2">
            <a:extLst>
              <a:ext uri="{FF2B5EF4-FFF2-40B4-BE49-F238E27FC236}">
                <a16:creationId xmlns="" xmlns:a16="http://schemas.microsoft.com/office/drawing/2014/main" id="{02DD1CF9-3853-4A71-B997-4A37AC2B204C}"/>
              </a:ext>
            </a:extLst>
          </p:cNvPr>
          <p:cNvSpPr>
            <a:spLocks noGrp="1"/>
          </p:cNvSpPr>
          <p:nvPr>
            <p:ph sz="half" idx="1"/>
          </p:nvPr>
        </p:nvSpPr>
        <p:spPr>
          <a:xfrm>
            <a:off x="838200" y="1344304"/>
            <a:ext cx="8291286" cy="4453200"/>
          </a:xfrm>
        </p:spPr>
        <p:txBody>
          <a:bodyPr>
            <a:noAutofit/>
          </a:bodyPr>
          <a:lstStyle/>
          <a:p>
            <a:pPr marL="0" indent="0" algn="just">
              <a:spcAft>
                <a:spcPts val="600"/>
              </a:spcAft>
              <a:buNone/>
            </a:pPr>
            <a:r>
              <a:rPr lang="es-MX" sz="1800" b="1" dirty="0">
                <a:effectLst>
                  <a:outerShdw blurRad="38100" dist="38100" dir="2700000" algn="tl">
                    <a:srgbClr val="000000">
                      <a:alpha val="43137"/>
                    </a:srgbClr>
                  </a:outerShdw>
                </a:effectLst>
              </a:rPr>
              <a:t>Descripción de la actividad</a:t>
            </a:r>
            <a:endParaRPr lang="es-MX" sz="1800" dirty="0"/>
          </a:p>
          <a:p>
            <a:pPr marL="0" indent="0" algn="just">
              <a:lnSpc>
                <a:spcPct val="100000"/>
              </a:lnSpc>
              <a:spcBef>
                <a:spcPts val="0"/>
              </a:spcBef>
              <a:buNone/>
            </a:pPr>
            <a:r>
              <a:rPr lang="es-MX" sz="1800" dirty="0"/>
              <a:t>Elaborar en casa una “Peteka” casera y con ella hacer varios retos, deben ser creativos.</a:t>
            </a:r>
          </a:p>
          <a:p>
            <a:pPr marL="0" indent="0" algn="just">
              <a:lnSpc>
                <a:spcPct val="100000"/>
              </a:lnSpc>
              <a:spcBef>
                <a:spcPts val="0"/>
              </a:spcBef>
              <a:buNone/>
            </a:pPr>
            <a:r>
              <a:rPr lang="es-MX" sz="1800" dirty="0"/>
              <a:t>Para la elaboración de la </a:t>
            </a:r>
            <a:r>
              <a:rPr lang="es-MX" sz="1800" dirty="0" err="1"/>
              <a:t>peteka</a:t>
            </a:r>
            <a:r>
              <a:rPr lang="es-MX" sz="1800" dirty="0"/>
              <a:t> necesitas:</a:t>
            </a:r>
          </a:p>
          <a:p>
            <a:pPr lvl="0" algn="just">
              <a:lnSpc>
                <a:spcPct val="100000"/>
              </a:lnSpc>
              <a:spcBef>
                <a:spcPts val="0"/>
              </a:spcBef>
              <a:buFont typeface="Wingdings" panose="05000000000000000000" pitchFamily="2" charset="2"/>
              <a:buChar char="ü"/>
            </a:pPr>
            <a:r>
              <a:rPr lang="es-MX" sz="1800" dirty="0"/>
              <a:t>Un paliacate, bolsa pequeña o un trapo.</a:t>
            </a:r>
          </a:p>
          <a:p>
            <a:pPr lvl="0" algn="just">
              <a:lnSpc>
                <a:spcPct val="100000"/>
              </a:lnSpc>
              <a:spcBef>
                <a:spcPts val="0"/>
              </a:spcBef>
              <a:buFont typeface="Wingdings" panose="05000000000000000000" pitchFamily="2" charset="2"/>
              <a:buChar char="ü"/>
            </a:pPr>
            <a:r>
              <a:rPr lang="es-MX" sz="1800" dirty="0"/>
              <a:t>Una liga, trozo de hilo, o estambre.</a:t>
            </a:r>
          </a:p>
          <a:p>
            <a:pPr lvl="0" algn="just">
              <a:lnSpc>
                <a:spcPct val="100000"/>
              </a:lnSpc>
              <a:spcBef>
                <a:spcPts val="0"/>
              </a:spcBef>
              <a:buFont typeface="Wingdings" panose="05000000000000000000" pitchFamily="2" charset="2"/>
              <a:buChar char="ü"/>
            </a:pPr>
            <a:r>
              <a:rPr lang="es-MX" sz="1800" dirty="0"/>
              <a:t>Un puñito de arroz, frijoles, lentejas, maíz o cualquier otra semilla.</a:t>
            </a:r>
          </a:p>
          <a:p>
            <a:pPr algn="just">
              <a:lnSpc>
                <a:spcPct val="100000"/>
              </a:lnSpc>
              <a:spcBef>
                <a:spcPts val="0"/>
              </a:spcBef>
            </a:pPr>
            <a:r>
              <a:rPr lang="es-MX" sz="1800" dirty="0"/>
              <a:t>Pasos a seguir:</a:t>
            </a:r>
          </a:p>
          <a:p>
            <a:pPr marL="514350" lvl="0" indent="-514350" algn="just">
              <a:lnSpc>
                <a:spcPct val="100000"/>
              </a:lnSpc>
              <a:spcBef>
                <a:spcPts val="0"/>
              </a:spcBef>
              <a:buFont typeface="+mj-lt"/>
              <a:buAutoNum type="arabicPeriod"/>
            </a:pPr>
            <a:r>
              <a:rPr lang="es-MX" sz="1800" dirty="0"/>
              <a:t>Coloca el paliacate, bolsa o trapo extendido en el suelo o mesa.</a:t>
            </a:r>
          </a:p>
          <a:p>
            <a:pPr marL="514350" lvl="0" indent="-514350" algn="just">
              <a:lnSpc>
                <a:spcPct val="100000"/>
              </a:lnSpc>
              <a:spcBef>
                <a:spcPts val="0"/>
              </a:spcBef>
              <a:buFont typeface="+mj-lt"/>
              <a:buAutoNum type="arabicPeriod"/>
            </a:pPr>
            <a:r>
              <a:rPr lang="es-MX" sz="1800" dirty="0"/>
              <a:t>Coloca en el centro de tu paliacate, bolsa o trapo tu puñito de semillas.</a:t>
            </a:r>
          </a:p>
          <a:p>
            <a:pPr marL="514350" lvl="0" indent="-514350" algn="just">
              <a:lnSpc>
                <a:spcPct val="100000"/>
              </a:lnSpc>
              <a:spcBef>
                <a:spcPts val="0"/>
              </a:spcBef>
              <a:buFont typeface="+mj-lt"/>
              <a:buAutoNum type="arabicPeriod"/>
            </a:pPr>
            <a:r>
              <a:rPr lang="es-MX" sz="1800" dirty="0"/>
              <a:t>Une las puntas y con cuidado coloca la liga o hilo amarrando el paliacate, bolsa o trapo de forma que no se salgan las semillas y queden bien apretadas.</a:t>
            </a:r>
          </a:p>
          <a:p>
            <a:pPr marL="0" indent="0" algn="just">
              <a:lnSpc>
                <a:spcPct val="100000"/>
              </a:lnSpc>
              <a:spcBef>
                <a:spcPts val="0"/>
              </a:spcBef>
              <a:buNone/>
            </a:pPr>
            <a:r>
              <a:rPr lang="es-MX" sz="1800" dirty="0"/>
              <a:t>¡Listo! Tienes tu peteka casera, ahora deberás dominarla golpeándola con diferentes partes del cuerpo sin que se caiga al suelo. Inventa tus propios retos. </a:t>
            </a:r>
          </a:p>
          <a:p>
            <a:pPr marL="0" indent="0" algn="just">
              <a:buNone/>
            </a:pPr>
            <a:r>
              <a:rPr lang="es-MX" sz="1800" b="1" dirty="0">
                <a:effectLst>
                  <a:outerShdw blurRad="38100" dist="38100" dir="2700000" algn="tl">
                    <a:srgbClr val="000000">
                      <a:alpha val="43137"/>
                    </a:srgbClr>
                  </a:outerShdw>
                </a:effectLst>
              </a:rPr>
              <a:t>Material</a:t>
            </a:r>
          </a:p>
          <a:p>
            <a:pPr marL="0" lvl="0" indent="0" algn="just">
              <a:lnSpc>
                <a:spcPct val="100000"/>
              </a:lnSpc>
              <a:spcBef>
                <a:spcPts val="0"/>
              </a:spcBef>
              <a:buNone/>
            </a:pPr>
            <a:r>
              <a:rPr lang="es-MX" sz="1800" dirty="0"/>
              <a:t>Un paliacate, bolsa pequeña o un trapo. Una liga, trozo de hilo, o estambre. Un puñito de arroz, frijoles, lentejas, maíz o cualquier otra semilla.</a:t>
            </a:r>
          </a:p>
        </p:txBody>
      </p:sp>
      <p:pic>
        <p:nvPicPr>
          <p:cNvPr id="6" name="Marcador de contenido 5"/>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9674423" y="1825625"/>
            <a:ext cx="1439466" cy="1919288"/>
          </a:xfrm>
        </p:spPr>
      </p:pic>
      <p:sp>
        <p:nvSpPr>
          <p:cNvPr id="9" name="Marcador de contenido 3">
            <a:extLst>
              <a:ext uri="{FF2B5EF4-FFF2-40B4-BE49-F238E27FC236}">
                <a16:creationId xmlns="" xmlns:a16="http://schemas.microsoft.com/office/drawing/2014/main" id="{05B72426-8A07-4F86-BE7A-E678BBE4C665}"/>
              </a:ext>
            </a:extLst>
          </p:cNvPr>
          <p:cNvSpPr txBox="1">
            <a:spLocks/>
          </p:cNvSpPr>
          <p:nvPr/>
        </p:nvSpPr>
        <p:spPr>
          <a:xfrm>
            <a:off x="9698182" y="4925506"/>
            <a:ext cx="1919513" cy="687503"/>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MX" sz="2400" b="1" dirty="0"/>
              <a:t>Tercer ciclo</a:t>
            </a:r>
          </a:p>
          <a:p>
            <a:pPr marL="0" indent="0" algn="ctr">
              <a:buNone/>
            </a:pPr>
            <a:r>
              <a:rPr lang="es-MX" sz="2400" b="1" dirty="0"/>
              <a:t>5° y 6°</a:t>
            </a:r>
          </a:p>
        </p:txBody>
      </p:sp>
    </p:spTree>
    <p:extLst>
      <p:ext uri="{BB962C8B-B14F-4D97-AF65-F5344CB8AC3E}">
        <p14:creationId xmlns:p14="http://schemas.microsoft.com/office/powerpoint/2010/main" val="381510373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84E505DC-EB08-4D10-93FB-FE5663643407}"/>
              </a:ext>
            </a:extLst>
          </p:cNvPr>
          <p:cNvSpPr>
            <a:spLocks noGrp="1"/>
          </p:cNvSpPr>
          <p:nvPr>
            <p:ph type="title"/>
          </p:nvPr>
        </p:nvSpPr>
        <p:spPr/>
        <p:txBody>
          <a:bodyPr/>
          <a:lstStyle/>
          <a:p>
            <a:r>
              <a:rPr lang="es-MX" dirty="0"/>
              <a:t>Rayuela</a:t>
            </a:r>
          </a:p>
        </p:txBody>
      </p:sp>
      <p:sp>
        <p:nvSpPr>
          <p:cNvPr id="3" name="Marcador de contenido 2">
            <a:extLst>
              <a:ext uri="{FF2B5EF4-FFF2-40B4-BE49-F238E27FC236}">
                <a16:creationId xmlns="" xmlns:a16="http://schemas.microsoft.com/office/drawing/2014/main" id="{02DD1CF9-3853-4A71-B997-4A37AC2B204C}"/>
              </a:ext>
            </a:extLst>
          </p:cNvPr>
          <p:cNvSpPr>
            <a:spLocks noGrp="1"/>
          </p:cNvSpPr>
          <p:nvPr>
            <p:ph sz="half" idx="1"/>
          </p:nvPr>
        </p:nvSpPr>
        <p:spPr>
          <a:xfrm>
            <a:off x="838200" y="1825625"/>
            <a:ext cx="8291286" cy="4448566"/>
          </a:xfrm>
        </p:spPr>
        <p:txBody>
          <a:bodyPr>
            <a:normAutofit lnSpcReduction="10000"/>
          </a:bodyPr>
          <a:lstStyle/>
          <a:p>
            <a:pPr marL="0" indent="0" algn="just">
              <a:buNone/>
            </a:pPr>
            <a:r>
              <a:rPr lang="es-MX" b="1" dirty="0">
                <a:effectLst>
                  <a:outerShdw blurRad="38100" dist="38100" dir="2700000" algn="tl">
                    <a:srgbClr val="000000">
                      <a:alpha val="43137"/>
                    </a:srgbClr>
                  </a:outerShdw>
                </a:effectLst>
              </a:rPr>
              <a:t>Descripción de la actividad</a:t>
            </a:r>
          </a:p>
          <a:p>
            <a:pPr marL="0" indent="0" algn="just">
              <a:buNone/>
            </a:pPr>
            <a:r>
              <a:rPr lang="es-MX" dirty="0"/>
              <a:t>Coloca una línea frente a ustedes, aléjense un poco y marquen la línea de tiro, desde la línea de tiro por turnos lancen un objeto pequeño, quien llegue el objeto pequeño lo mas cerca de la línea sin pasarse de ella, gana 1 punto, quien llegue primero a 10 puntos gana.</a:t>
            </a:r>
          </a:p>
          <a:p>
            <a:pPr marL="0" indent="0" algn="just">
              <a:buNone/>
            </a:pPr>
            <a:endParaRPr lang="es-MX" dirty="0"/>
          </a:p>
          <a:p>
            <a:pPr marL="0" indent="0" algn="just">
              <a:buNone/>
            </a:pPr>
            <a:r>
              <a:rPr lang="es-MX" b="1" dirty="0">
                <a:effectLst>
                  <a:outerShdw blurRad="38100" dist="38100" dir="2700000" algn="tl">
                    <a:srgbClr val="000000">
                      <a:alpha val="43137"/>
                    </a:srgbClr>
                  </a:outerShdw>
                </a:effectLst>
              </a:rPr>
              <a:t>Material</a:t>
            </a:r>
          </a:p>
          <a:p>
            <a:pPr marL="0" indent="0" algn="just">
              <a:buNone/>
            </a:pPr>
            <a:r>
              <a:rPr lang="es-MX"/>
              <a:t>Gis o cinta </a:t>
            </a:r>
            <a:r>
              <a:rPr lang="es-MX" dirty="0"/>
              <a:t>para marcar líneas en </a:t>
            </a:r>
            <a:r>
              <a:rPr lang="es-MX"/>
              <a:t>el piso, objetos </a:t>
            </a:r>
            <a:r>
              <a:rPr lang="es-MX" dirty="0"/>
              <a:t>pequeños, pueden </a:t>
            </a:r>
            <a:r>
              <a:rPr lang="es-MX"/>
              <a:t>ser taparroscas.</a:t>
            </a:r>
            <a:endParaRPr lang="es-MX" dirty="0"/>
          </a:p>
        </p:txBody>
      </p:sp>
      <p:sp>
        <p:nvSpPr>
          <p:cNvPr id="9" name="Marcador de contenido 3">
            <a:extLst>
              <a:ext uri="{FF2B5EF4-FFF2-40B4-BE49-F238E27FC236}">
                <a16:creationId xmlns="" xmlns:a16="http://schemas.microsoft.com/office/drawing/2014/main" id="{05B72426-8A07-4F86-BE7A-E678BBE4C665}"/>
              </a:ext>
            </a:extLst>
          </p:cNvPr>
          <p:cNvSpPr txBox="1">
            <a:spLocks/>
          </p:cNvSpPr>
          <p:nvPr/>
        </p:nvSpPr>
        <p:spPr>
          <a:xfrm>
            <a:off x="9698182" y="4925506"/>
            <a:ext cx="1919513" cy="687503"/>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MX" sz="2400" b="1" dirty="0"/>
              <a:t>Tercer ciclo</a:t>
            </a:r>
          </a:p>
          <a:p>
            <a:pPr marL="0" indent="0" algn="ctr">
              <a:buNone/>
            </a:pPr>
            <a:r>
              <a:rPr lang="es-MX" sz="2400" b="1" dirty="0"/>
              <a:t>5° y 6°</a:t>
            </a:r>
          </a:p>
        </p:txBody>
      </p:sp>
      <p:pic>
        <p:nvPicPr>
          <p:cNvPr id="6" name="Marcador de contenido 5"/>
          <p:cNvPicPr>
            <a:picLocks noGrp="1"/>
          </p:cNvPicPr>
          <p:nvPr>
            <p:ph sz="half" idx="2"/>
          </p:nvPr>
        </p:nvPicPr>
        <p:blipFill rotWithShape="1">
          <a:blip r:embed="rId2">
            <a:extLst>
              <a:ext uri="{28A0092B-C50C-407E-A947-70E740481C1C}">
                <a14:useLocalDpi xmlns:a14="http://schemas.microsoft.com/office/drawing/2010/main" val="0"/>
              </a:ext>
            </a:extLst>
          </a:blip>
          <a:srcRect l="8049" t="-1" b="14103"/>
          <a:stretch/>
        </p:blipFill>
        <p:spPr bwMode="auto">
          <a:xfrm>
            <a:off x="9512890" y="1985554"/>
            <a:ext cx="1919287" cy="156754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1271677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84E505DC-EB08-4D10-93FB-FE5663643407}"/>
              </a:ext>
            </a:extLst>
          </p:cNvPr>
          <p:cNvSpPr>
            <a:spLocks noGrp="1"/>
          </p:cNvSpPr>
          <p:nvPr>
            <p:ph type="title"/>
          </p:nvPr>
        </p:nvSpPr>
        <p:spPr>
          <a:xfrm>
            <a:off x="574304" y="347450"/>
            <a:ext cx="8859982" cy="1325563"/>
          </a:xfrm>
        </p:spPr>
        <p:txBody>
          <a:bodyPr/>
          <a:lstStyle/>
          <a:p>
            <a:r>
              <a:rPr lang="es-MX" dirty="0"/>
              <a:t>Coordinar pies</a:t>
            </a:r>
          </a:p>
        </p:txBody>
      </p:sp>
      <p:sp>
        <p:nvSpPr>
          <p:cNvPr id="3" name="Marcador de contenido 2">
            <a:extLst>
              <a:ext uri="{FF2B5EF4-FFF2-40B4-BE49-F238E27FC236}">
                <a16:creationId xmlns="" xmlns:a16="http://schemas.microsoft.com/office/drawing/2014/main" id="{02DD1CF9-3853-4A71-B997-4A37AC2B204C}"/>
              </a:ext>
            </a:extLst>
          </p:cNvPr>
          <p:cNvSpPr>
            <a:spLocks noGrp="1"/>
          </p:cNvSpPr>
          <p:nvPr>
            <p:ph sz="half" idx="1"/>
          </p:nvPr>
        </p:nvSpPr>
        <p:spPr>
          <a:xfrm>
            <a:off x="574304" y="1520403"/>
            <a:ext cx="8294400" cy="4448566"/>
          </a:xfrm>
        </p:spPr>
        <p:txBody>
          <a:bodyPr/>
          <a:lstStyle/>
          <a:p>
            <a:pPr marL="0" indent="0" algn="just">
              <a:buNone/>
            </a:pPr>
            <a:r>
              <a:rPr lang="es-MX" b="1" dirty="0">
                <a:effectLst>
                  <a:outerShdw blurRad="38100" dist="38100" dir="2700000" algn="tl">
                    <a:srgbClr val="000000">
                      <a:alpha val="43137"/>
                    </a:srgbClr>
                  </a:outerShdw>
                </a:effectLst>
              </a:rPr>
              <a:t>Descripción de la actividad</a:t>
            </a:r>
          </a:p>
          <a:p>
            <a:pPr marL="0" indent="0" algn="just">
              <a:buNone/>
            </a:pPr>
            <a:r>
              <a:rPr lang="es-MX" dirty="0"/>
              <a:t>Dibujar en el piso una escalera con 10 cuadros.</a:t>
            </a:r>
          </a:p>
          <a:p>
            <a:pPr marL="0" indent="0" algn="just">
              <a:buNone/>
            </a:pPr>
            <a:r>
              <a:rPr lang="es-MX" dirty="0"/>
              <a:t>Pasarán por la escalera de 1 en 1 buscando combinar movimientos, saltos, desplazamientos, los cuales imitarán los demás participantes. Cada uno creará su propia combinación.</a:t>
            </a:r>
          </a:p>
          <a:p>
            <a:pPr marL="0" indent="0" algn="just">
              <a:buNone/>
            </a:pPr>
            <a:r>
              <a:rPr lang="es-MX" b="1" dirty="0">
                <a:effectLst>
                  <a:outerShdw blurRad="38100" dist="38100" dir="2700000" algn="tl">
                    <a:srgbClr val="000000">
                      <a:alpha val="43137"/>
                    </a:srgbClr>
                  </a:outerShdw>
                </a:effectLst>
              </a:rPr>
              <a:t>Material</a:t>
            </a:r>
          </a:p>
          <a:p>
            <a:pPr marL="0" indent="0" algn="just">
              <a:buNone/>
            </a:pPr>
            <a:r>
              <a:rPr lang="es-MX" dirty="0"/>
              <a:t>Gis, cinta.</a:t>
            </a:r>
          </a:p>
        </p:txBody>
      </p:sp>
      <p:sp>
        <p:nvSpPr>
          <p:cNvPr id="4" name="Marcador de contenido 3">
            <a:extLst>
              <a:ext uri="{FF2B5EF4-FFF2-40B4-BE49-F238E27FC236}">
                <a16:creationId xmlns="" xmlns:a16="http://schemas.microsoft.com/office/drawing/2014/main" id="{2FA4ED88-C4C1-47E3-916E-1F0ECB675269}"/>
              </a:ext>
            </a:extLst>
          </p:cNvPr>
          <p:cNvSpPr>
            <a:spLocks noGrp="1"/>
          </p:cNvSpPr>
          <p:nvPr>
            <p:ph sz="half" idx="2"/>
          </p:nvPr>
        </p:nvSpPr>
        <p:spPr>
          <a:xfrm>
            <a:off x="9434286" y="1825625"/>
            <a:ext cx="1919513" cy="1919061"/>
          </a:xfrm>
        </p:spPr>
        <p:txBody>
          <a:bodyPr/>
          <a:lstStyle/>
          <a:p>
            <a:r>
              <a:rPr lang="es-MX" dirty="0"/>
              <a:t>Imagen de la actividad</a:t>
            </a:r>
          </a:p>
        </p:txBody>
      </p:sp>
      <p:sp>
        <p:nvSpPr>
          <p:cNvPr id="9" name="Marcador de contenido 3">
            <a:extLst>
              <a:ext uri="{FF2B5EF4-FFF2-40B4-BE49-F238E27FC236}">
                <a16:creationId xmlns="" xmlns:a16="http://schemas.microsoft.com/office/drawing/2014/main" id="{05B72426-8A07-4F86-BE7A-E678BBE4C665}"/>
              </a:ext>
            </a:extLst>
          </p:cNvPr>
          <p:cNvSpPr txBox="1">
            <a:spLocks/>
          </p:cNvSpPr>
          <p:nvPr/>
        </p:nvSpPr>
        <p:spPr>
          <a:xfrm>
            <a:off x="9698182" y="4925506"/>
            <a:ext cx="1919513" cy="687503"/>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MX" sz="2400" b="1" dirty="0"/>
              <a:t>Tercer ciclo</a:t>
            </a:r>
          </a:p>
          <a:p>
            <a:pPr marL="0" indent="0" algn="ctr">
              <a:buNone/>
            </a:pPr>
            <a:r>
              <a:rPr lang="es-MX" sz="2400" b="1" dirty="0"/>
              <a:t>5° y 6°</a:t>
            </a:r>
          </a:p>
        </p:txBody>
      </p:sp>
      <p:pic>
        <p:nvPicPr>
          <p:cNvPr id="5" name="Imagen 4">
            <a:extLst>
              <a:ext uri="{FF2B5EF4-FFF2-40B4-BE49-F238E27FC236}">
                <a16:creationId xmlns="" xmlns:a16="http://schemas.microsoft.com/office/drawing/2014/main" id="{FFE84FD4-D752-43BE-A0E8-051F869F463A}"/>
              </a:ext>
            </a:extLst>
          </p:cNvPr>
          <p:cNvPicPr>
            <a:picLocks noChangeAspect="1"/>
          </p:cNvPicPr>
          <p:nvPr/>
        </p:nvPicPr>
        <p:blipFill>
          <a:blip r:embed="rId2"/>
          <a:stretch>
            <a:fillRect/>
          </a:stretch>
        </p:blipFill>
        <p:spPr>
          <a:xfrm>
            <a:off x="9328895" y="1520402"/>
            <a:ext cx="2658086" cy="2574519"/>
          </a:xfrm>
          <a:prstGeom prst="rect">
            <a:avLst/>
          </a:prstGeom>
        </p:spPr>
      </p:pic>
    </p:spTree>
    <p:extLst>
      <p:ext uri="{BB962C8B-B14F-4D97-AF65-F5344CB8AC3E}">
        <p14:creationId xmlns:p14="http://schemas.microsoft.com/office/powerpoint/2010/main" val="126283017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84E505DC-EB08-4D10-93FB-FE5663643407}"/>
              </a:ext>
            </a:extLst>
          </p:cNvPr>
          <p:cNvSpPr>
            <a:spLocks noGrp="1"/>
          </p:cNvSpPr>
          <p:nvPr>
            <p:ph type="title"/>
          </p:nvPr>
        </p:nvSpPr>
        <p:spPr/>
        <p:txBody>
          <a:bodyPr/>
          <a:lstStyle/>
          <a:p>
            <a:r>
              <a:rPr lang="es-MX" dirty="0"/>
              <a:t>El gato motriz </a:t>
            </a:r>
          </a:p>
        </p:txBody>
      </p:sp>
      <p:sp>
        <p:nvSpPr>
          <p:cNvPr id="3" name="Marcador de contenido 2">
            <a:extLst>
              <a:ext uri="{FF2B5EF4-FFF2-40B4-BE49-F238E27FC236}">
                <a16:creationId xmlns="" xmlns:a16="http://schemas.microsoft.com/office/drawing/2014/main" id="{02DD1CF9-3853-4A71-B997-4A37AC2B204C}"/>
              </a:ext>
            </a:extLst>
          </p:cNvPr>
          <p:cNvSpPr>
            <a:spLocks noGrp="1"/>
          </p:cNvSpPr>
          <p:nvPr>
            <p:ph sz="half" idx="1"/>
          </p:nvPr>
        </p:nvSpPr>
        <p:spPr>
          <a:xfrm>
            <a:off x="838200" y="1690688"/>
            <a:ext cx="8291286" cy="4448566"/>
          </a:xfrm>
        </p:spPr>
        <p:txBody>
          <a:bodyPr>
            <a:normAutofit fontScale="85000" lnSpcReduction="20000"/>
          </a:bodyPr>
          <a:lstStyle/>
          <a:p>
            <a:pPr marL="0" indent="0" algn="just">
              <a:buNone/>
            </a:pPr>
            <a:r>
              <a:rPr lang="es-MX" b="1" dirty="0">
                <a:effectLst>
                  <a:outerShdw blurRad="38100" dist="38100" dir="2700000" algn="tl">
                    <a:srgbClr val="000000">
                      <a:alpha val="43137"/>
                    </a:srgbClr>
                  </a:outerShdw>
                </a:effectLst>
              </a:rPr>
              <a:t>Descripción de la actividad</a:t>
            </a:r>
          </a:p>
          <a:p>
            <a:pPr marL="0" indent="0" algn="just">
              <a:buNone/>
            </a:pPr>
            <a:r>
              <a:rPr lang="es-MX" dirty="0"/>
              <a:t>Dibujar el juego del Gato en el piso con gis o cinta.</a:t>
            </a:r>
          </a:p>
          <a:p>
            <a:pPr marL="0" indent="0" algn="just">
              <a:buNone/>
            </a:pPr>
            <a:r>
              <a:rPr lang="es-MX" dirty="0"/>
              <a:t>Se utilizarán 6 objetos 3 y 3 que puedan sustituir al “X” y “O”</a:t>
            </a:r>
          </a:p>
          <a:p>
            <a:pPr marL="0" indent="0" algn="just">
              <a:buNone/>
            </a:pPr>
            <a:r>
              <a:rPr lang="es-MX" dirty="0"/>
              <a:t>Y 6 diferentes ejercicios que escogerán previo al juego ejemplo: 3 sentadillas, 3 abdominales, 3 lagartijas….</a:t>
            </a:r>
          </a:p>
          <a:p>
            <a:pPr marL="0" indent="0" algn="just">
              <a:buNone/>
            </a:pPr>
            <a:r>
              <a:rPr lang="es-MX" dirty="0"/>
              <a:t>Pueden jugar 1 contra 1 o por equipos en relevo.</a:t>
            </a:r>
          </a:p>
          <a:p>
            <a:pPr marL="0" indent="0" algn="just">
              <a:buNone/>
            </a:pPr>
            <a:r>
              <a:rPr lang="es-MX" dirty="0"/>
              <a:t>Se inicia el juego realizando el ejercicio y después correr a colocar el objeto en el gato, repetir hasta ganar. Formado una línea de 3 en el gato.</a:t>
            </a:r>
          </a:p>
          <a:p>
            <a:pPr marL="0" indent="0" algn="just">
              <a:buNone/>
            </a:pPr>
            <a:endParaRPr lang="es-MX" dirty="0"/>
          </a:p>
          <a:p>
            <a:pPr marL="0" indent="0" algn="just">
              <a:buNone/>
            </a:pPr>
            <a:r>
              <a:rPr lang="es-MX" b="1" dirty="0">
                <a:effectLst>
                  <a:outerShdw blurRad="38100" dist="38100" dir="2700000" algn="tl">
                    <a:srgbClr val="000000">
                      <a:alpha val="43137"/>
                    </a:srgbClr>
                  </a:outerShdw>
                </a:effectLst>
              </a:rPr>
              <a:t>Material</a:t>
            </a:r>
          </a:p>
          <a:p>
            <a:pPr marL="0" indent="0" algn="just">
              <a:buNone/>
            </a:pPr>
            <a:r>
              <a:rPr lang="es-MX" dirty="0"/>
              <a:t>Cinta, gis, objetos.</a:t>
            </a:r>
          </a:p>
        </p:txBody>
      </p:sp>
      <p:sp>
        <p:nvSpPr>
          <p:cNvPr id="4" name="Marcador de contenido 3">
            <a:extLst>
              <a:ext uri="{FF2B5EF4-FFF2-40B4-BE49-F238E27FC236}">
                <a16:creationId xmlns="" xmlns:a16="http://schemas.microsoft.com/office/drawing/2014/main" id="{2FA4ED88-C4C1-47E3-916E-1F0ECB675269}"/>
              </a:ext>
            </a:extLst>
          </p:cNvPr>
          <p:cNvSpPr>
            <a:spLocks noGrp="1"/>
          </p:cNvSpPr>
          <p:nvPr>
            <p:ph sz="half" idx="2"/>
          </p:nvPr>
        </p:nvSpPr>
        <p:spPr>
          <a:xfrm>
            <a:off x="9434286" y="1825625"/>
            <a:ext cx="1919513" cy="1919061"/>
          </a:xfrm>
        </p:spPr>
        <p:txBody>
          <a:bodyPr>
            <a:normAutofit fontScale="85000" lnSpcReduction="20000"/>
          </a:bodyPr>
          <a:lstStyle/>
          <a:p>
            <a:r>
              <a:rPr lang="es-MX" dirty="0"/>
              <a:t>Imagen de la actividad</a:t>
            </a:r>
          </a:p>
        </p:txBody>
      </p:sp>
      <p:sp>
        <p:nvSpPr>
          <p:cNvPr id="9" name="Marcador de contenido 3">
            <a:extLst>
              <a:ext uri="{FF2B5EF4-FFF2-40B4-BE49-F238E27FC236}">
                <a16:creationId xmlns="" xmlns:a16="http://schemas.microsoft.com/office/drawing/2014/main" id="{05B72426-8A07-4F86-BE7A-E678BBE4C665}"/>
              </a:ext>
            </a:extLst>
          </p:cNvPr>
          <p:cNvSpPr txBox="1">
            <a:spLocks/>
          </p:cNvSpPr>
          <p:nvPr/>
        </p:nvSpPr>
        <p:spPr>
          <a:xfrm>
            <a:off x="9698182" y="4925506"/>
            <a:ext cx="1919513" cy="687503"/>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MX" sz="2400" b="1" dirty="0"/>
              <a:t>Tercer ciclo</a:t>
            </a:r>
          </a:p>
          <a:p>
            <a:pPr marL="0" indent="0" algn="ctr">
              <a:buNone/>
            </a:pPr>
            <a:r>
              <a:rPr lang="es-MX" sz="2400" b="1" dirty="0"/>
              <a:t>5° y 6°</a:t>
            </a:r>
          </a:p>
        </p:txBody>
      </p:sp>
      <p:pic>
        <p:nvPicPr>
          <p:cNvPr id="6" name="Imagen 5">
            <a:extLst>
              <a:ext uri="{FF2B5EF4-FFF2-40B4-BE49-F238E27FC236}">
                <a16:creationId xmlns="" xmlns:a16="http://schemas.microsoft.com/office/drawing/2014/main" id="{686F7B0E-6306-4BB6-8669-F47EEE200B36}"/>
              </a:ext>
            </a:extLst>
          </p:cNvPr>
          <p:cNvPicPr/>
          <p:nvPr/>
        </p:nvPicPr>
        <p:blipFill>
          <a:blip r:embed="rId2">
            <a:extLst>
              <a:ext uri="{28A0092B-C50C-407E-A947-70E740481C1C}">
                <a14:useLocalDpi xmlns:a14="http://schemas.microsoft.com/office/drawing/2010/main" val="0"/>
              </a:ext>
            </a:extLst>
          </a:blip>
          <a:stretch>
            <a:fillRect/>
          </a:stretch>
        </p:blipFill>
        <p:spPr>
          <a:xfrm>
            <a:off x="9490708" y="1580942"/>
            <a:ext cx="2396491" cy="2163744"/>
          </a:xfrm>
          <a:prstGeom prst="rect">
            <a:avLst/>
          </a:prstGeom>
        </p:spPr>
      </p:pic>
    </p:spTree>
    <p:extLst>
      <p:ext uri="{BB962C8B-B14F-4D97-AF65-F5344CB8AC3E}">
        <p14:creationId xmlns:p14="http://schemas.microsoft.com/office/powerpoint/2010/main" val="384516174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84E505DC-EB08-4D10-93FB-FE5663643407}"/>
              </a:ext>
            </a:extLst>
          </p:cNvPr>
          <p:cNvSpPr>
            <a:spLocks noGrp="1"/>
          </p:cNvSpPr>
          <p:nvPr>
            <p:ph type="title"/>
          </p:nvPr>
        </p:nvSpPr>
        <p:spPr>
          <a:xfrm>
            <a:off x="767861" y="362602"/>
            <a:ext cx="8859982" cy="1052858"/>
          </a:xfrm>
        </p:spPr>
        <p:txBody>
          <a:bodyPr>
            <a:normAutofit/>
          </a:bodyPr>
          <a:lstStyle/>
          <a:p>
            <a:r>
              <a:rPr lang="es-MX" dirty="0"/>
              <a:t>Inventa una rutina</a:t>
            </a:r>
          </a:p>
        </p:txBody>
      </p:sp>
      <p:sp>
        <p:nvSpPr>
          <p:cNvPr id="3" name="Marcador de contenido 2">
            <a:extLst>
              <a:ext uri="{FF2B5EF4-FFF2-40B4-BE49-F238E27FC236}">
                <a16:creationId xmlns="" xmlns:a16="http://schemas.microsoft.com/office/drawing/2014/main" id="{02DD1CF9-3853-4A71-B997-4A37AC2B204C}"/>
              </a:ext>
            </a:extLst>
          </p:cNvPr>
          <p:cNvSpPr>
            <a:spLocks noGrp="1"/>
          </p:cNvSpPr>
          <p:nvPr>
            <p:ph sz="half" idx="1"/>
          </p:nvPr>
        </p:nvSpPr>
        <p:spPr>
          <a:xfrm>
            <a:off x="838200" y="1520403"/>
            <a:ext cx="8291286" cy="4448566"/>
          </a:xfrm>
        </p:spPr>
        <p:txBody>
          <a:bodyPr>
            <a:normAutofit fontScale="62500" lnSpcReduction="20000"/>
          </a:bodyPr>
          <a:lstStyle/>
          <a:p>
            <a:pPr marL="0" indent="0" algn="just">
              <a:buNone/>
            </a:pPr>
            <a:r>
              <a:rPr lang="es-MX" b="1" dirty="0">
                <a:effectLst>
                  <a:outerShdw blurRad="38100" dist="38100" dir="2700000" algn="tl">
                    <a:srgbClr val="000000">
                      <a:alpha val="43137"/>
                    </a:srgbClr>
                  </a:outerShdw>
                </a:effectLst>
              </a:rPr>
              <a:t>Descripción de la actividad</a:t>
            </a:r>
          </a:p>
          <a:p>
            <a:pPr marL="0" indent="0" algn="just">
              <a:buNone/>
            </a:pPr>
            <a:r>
              <a:rPr lang="es-MX" dirty="0"/>
              <a:t>Elige 8 ejercicios con los cuales puedas activar la mayor cantidad de segmentos corporales.</a:t>
            </a:r>
          </a:p>
          <a:p>
            <a:pPr marL="0" indent="0" algn="just">
              <a:buNone/>
            </a:pPr>
            <a:r>
              <a:rPr lang="es-MX" dirty="0"/>
              <a:t>La rutina se realizará utilizando música la cual puedes obtenerla en YouTube:</a:t>
            </a:r>
          </a:p>
          <a:p>
            <a:pPr marL="0" indent="0" algn="just">
              <a:buNone/>
            </a:pPr>
            <a:r>
              <a:rPr lang="es-MX" dirty="0"/>
              <a:t>https://www.youtube.com/watch?v=wkLlyeId0M8&amp;list=OLAK5uy_kQcN53rzeAi5oNwNZKXT9xFv5F9dAQhpE</a:t>
            </a:r>
          </a:p>
          <a:p>
            <a:pPr marL="0" indent="0" algn="just">
              <a:buNone/>
            </a:pPr>
            <a:r>
              <a:rPr lang="es-MX" dirty="0"/>
              <a:t>Las pistas musicales, dan indicaciones sobre el inicio y descanso.</a:t>
            </a:r>
          </a:p>
          <a:p>
            <a:pPr marL="0" indent="0" algn="just">
              <a:buNone/>
            </a:pPr>
            <a:r>
              <a:rPr lang="es-MX" dirty="0"/>
              <a:t>La pista dura 8 tiempos que es donde realizaremos el ejercicio y 7 descansos.</a:t>
            </a:r>
          </a:p>
          <a:p>
            <a:pPr marL="0" indent="0" algn="just">
              <a:buNone/>
            </a:pPr>
            <a:r>
              <a:rPr lang="es-MX" dirty="0"/>
              <a:t>Si no disponemos de YouTube, escoger una canción y realizar la coreografía en 8 tiempos y 7 descansos.</a:t>
            </a:r>
          </a:p>
          <a:p>
            <a:pPr marL="0" indent="0" algn="just">
              <a:buNone/>
            </a:pPr>
            <a:r>
              <a:rPr lang="es-MX" dirty="0"/>
              <a:t>(ejercicio+descanso+ejercicio+descanso)</a:t>
            </a:r>
          </a:p>
          <a:p>
            <a:pPr marL="0" indent="0" algn="just">
              <a:buNone/>
            </a:pPr>
            <a:r>
              <a:rPr lang="es-MX" dirty="0"/>
              <a:t>El trabajo dura 20 segundos y el descanso 10 segundos.</a:t>
            </a:r>
          </a:p>
          <a:p>
            <a:pPr marL="0" indent="0" algn="just">
              <a:buNone/>
            </a:pPr>
            <a:endParaRPr lang="es-MX" dirty="0"/>
          </a:p>
          <a:p>
            <a:pPr marL="0" indent="0" algn="just">
              <a:buNone/>
            </a:pPr>
            <a:r>
              <a:rPr lang="es-MX" b="1" dirty="0">
                <a:effectLst>
                  <a:outerShdw blurRad="38100" dist="38100" dir="2700000" algn="tl">
                    <a:srgbClr val="000000">
                      <a:alpha val="43137"/>
                    </a:srgbClr>
                  </a:outerShdw>
                </a:effectLst>
              </a:rPr>
              <a:t>Material</a:t>
            </a:r>
          </a:p>
          <a:p>
            <a:pPr marL="0" indent="0" algn="just">
              <a:buNone/>
            </a:pPr>
            <a:r>
              <a:rPr lang="es-MX" dirty="0"/>
              <a:t>Grabadora, computadora, libreta, lápiz.</a:t>
            </a:r>
          </a:p>
        </p:txBody>
      </p:sp>
      <p:sp>
        <p:nvSpPr>
          <p:cNvPr id="4" name="Marcador de contenido 3">
            <a:extLst>
              <a:ext uri="{FF2B5EF4-FFF2-40B4-BE49-F238E27FC236}">
                <a16:creationId xmlns="" xmlns:a16="http://schemas.microsoft.com/office/drawing/2014/main" id="{2FA4ED88-C4C1-47E3-916E-1F0ECB675269}"/>
              </a:ext>
            </a:extLst>
          </p:cNvPr>
          <p:cNvSpPr>
            <a:spLocks noGrp="1"/>
          </p:cNvSpPr>
          <p:nvPr>
            <p:ph sz="half" idx="2"/>
          </p:nvPr>
        </p:nvSpPr>
        <p:spPr>
          <a:xfrm>
            <a:off x="9434286" y="1825625"/>
            <a:ext cx="1919513" cy="1919061"/>
          </a:xfrm>
        </p:spPr>
        <p:txBody>
          <a:bodyPr>
            <a:normAutofit fontScale="62500" lnSpcReduction="20000"/>
          </a:bodyPr>
          <a:lstStyle/>
          <a:p>
            <a:r>
              <a:rPr lang="es-MX" dirty="0"/>
              <a:t>Imagen de la actividad</a:t>
            </a:r>
          </a:p>
        </p:txBody>
      </p:sp>
      <p:sp>
        <p:nvSpPr>
          <p:cNvPr id="9" name="Marcador de contenido 3">
            <a:extLst>
              <a:ext uri="{FF2B5EF4-FFF2-40B4-BE49-F238E27FC236}">
                <a16:creationId xmlns="" xmlns:a16="http://schemas.microsoft.com/office/drawing/2014/main" id="{05B72426-8A07-4F86-BE7A-E678BBE4C665}"/>
              </a:ext>
            </a:extLst>
          </p:cNvPr>
          <p:cNvSpPr txBox="1">
            <a:spLocks/>
          </p:cNvSpPr>
          <p:nvPr/>
        </p:nvSpPr>
        <p:spPr>
          <a:xfrm>
            <a:off x="9698182" y="4925506"/>
            <a:ext cx="1919513" cy="687503"/>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MX" sz="2400" b="1" dirty="0"/>
              <a:t>Tercer  ciclo</a:t>
            </a:r>
          </a:p>
          <a:p>
            <a:pPr marL="0" indent="0" algn="ctr">
              <a:buNone/>
            </a:pPr>
            <a:r>
              <a:rPr lang="es-MX" sz="2400" b="1" dirty="0"/>
              <a:t>5° y 6°</a:t>
            </a:r>
          </a:p>
        </p:txBody>
      </p:sp>
      <p:pic>
        <p:nvPicPr>
          <p:cNvPr id="5" name="Imagen 4">
            <a:extLst>
              <a:ext uri="{FF2B5EF4-FFF2-40B4-BE49-F238E27FC236}">
                <a16:creationId xmlns="" xmlns:a16="http://schemas.microsoft.com/office/drawing/2014/main" id="{DDB8AC4B-CBF9-411E-9635-A26450C6379F}"/>
              </a:ext>
            </a:extLst>
          </p:cNvPr>
          <p:cNvPicPr>
            <a:picLocks noChangeAspect="1"/>
          </p:cNvPicPr>
          <p:nvPr/>
        </p:nvPicPr>
        <p:blipFill>
          <a:blip r:embed="rId2"/>
          <a:stretch>
            <a:fillRect/>
          </a:stretch>
        </p:blipFill>
        <p:spPr>
          <a:xfrm>
            <a:off x="9121761" y="1441175"/>
            <a:ext cx="2536838" cy="2786268"/>
          </a:xfrm>
          <a:prstGeom prst="rect">
            <a:avLst/>
          </a:prstGeom>
        </p:spPr>
      </p:pic>
    </p:spTree>
    <p:extLst>
      <p:ext uri="{BB962C8B-B14F-4D97-AF65-F5344CB8AC3E}">
        <p14:creationId xmlns:p14="http://schemas.microsoft.com/office/powerpoint/2010/main" val="53909576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 xmlns:a16="http://schemas.microsoft.com/office/drawing/2014/main" id="{CA84389D-23FF-4D5B-9D58-5D383F8FABA6}"/>
              </a:ext>
            </a:extLst>
          </p:cNvPr>
          <p:cNvSpPr>
            <a:spLocks noGrp="1"/>
          </p:cNvSpPr>
          <p:nvPr>
            <p:ph type="title"/>
          </p:nvPr>
        </p:nvSpPr>
        <p:spPr/>
        <p:txBody>
          <a:bodyPr/>
          <a:lstStyle/>
          <a:p>
            <a:r>
              <a:rPr lang="es-MX" b="1" dirty="0"/>
              <a:t>Recomendaciones generales</a:t>
            </a:r>
          </a:p>
        </p:txBody>
      </p:sp>
      <p:sp>
        <p:nvSpPr>
          <p:cNvPr id="6" name="Marcador de contenido 5">
            <a:extLst>
              <a:ext uri="{FF2B5EF4-FFF2-40B4-BE49-F238E27FC236}">
                <a16:creationId xmlns="" xmlns:a16="http://schemas.microsoft.com/office/drawing/2014/main" id="{B505A45A-A2DA-4076-BB72-E1E23D65332D}"/>
              </a:ext>
            </a:extLst>
          </p:cNvPr>
          <p:cNvSpPr>
            <a:spLocks noGrp="1"/>
          </p:cNvSpPr>
          <p:nvPr>
            <p:ph idx="1"/>
          </p:nvPr>
        </p:nvSpPr>
        <p:spPr>
          <a:xfrm>
            <a:off x="838200" y="1525368"/>
            <a:ext cx="10515600" cy="5080147"/>
          </a:xfrm>
        </p:spPr>
        <p:txBody>
          <a:bodyPr>
            <a:normAutofit fontScale="77500" lnSpcReduction="20000"/>
          </a:bodyPr>
          <a:lstStyle/>
          <a:p>
            <a:pPr>
              <a:buClr>
                <a:srgbClr val="011893"/>
              </a:buClr>
              <a:buFont typeface="Wingdings" pitchFamily="2" charset="2"/>
              <a:buChar char="q"/>
            </a:pPr>
            <a:r>
              <a:rPr lang="es-MX" sz="2400" dirty="0"/>
              <a:t>En cada actividad que lleven a cabo es posible observar:</a:t>
            </a:r>
          </a:p>
          <a:p>
            <a:pPr>
              <a:buClr>
                <a:srgbClr val="011893"/>
              </a:buClr>
              <a:buFont typeface="Wingdings" pitchFamily="2" charset="2"/>
              <a:buChar char="q"/>
            </a:pPr>
            <a:endParaRPr lang="es-MX" sz="2400" dirty="0"/>
          </a:p>
          <a:p>
            <a:pPr marL="0" indent="0">
              <a:buClr>
                <a:srgbClr val="011893"/>
              </a:buClr>
              <a:buNone/>
            </a:pPr>
            <a:endParaRPr lang="es-MX" sz="2400" dirty="0"/>
          </a:p>
          <a:p>
            <a:pPr>
              <a:buClr>
                <a:srgbClr val="011893"/>
              </a:buClr>
              <a:buFont typeface="Wingdings" pitchFamily="2" charset="2"/>
              <a:buChar char="q"/>
            </a:pPr>
            <a:endParaRPr lang="es-MX" sz="2400" dirty="0"/>
          </a:p>
          <a:p>
            <a:pPr algn="just">
              <a:buClr>
                <a:srgbClr val="011893"/>
              </a:buClr>
              <a:buFont typeface="Wingdings" pitchFamily="2" charset="2"/>
              <a:buChar char="q"/>
            </a:pPr>
            <a:endParaRPr lang="es-MX" sz="2400" dirty="0"/>
          </a:p>
          <a:p>
            <a:pPr algn="just">
              <a:buClr>
                <a:srgbClr val="011893"/>
              </a:buClr>
              <a:buFont typeface="Wingdings" pitchFamily="2" charset="2"/>
              <a:buChar char="q"/>
            </a:pPr>
            <a:endParaRPr lang="es-MX" sz="2400" dirty="0"/>
          </a:p>
          <a:p>
            <a:pPr algn="just">
              <a:buClr>
                <a:srgbClr val="011893"/>
              </a:buClr>
              <a:buFont typeface="Wingdings" pitchFamily="2" charset="2"/>
              <a:buChar char="q"/>
            </a:pPr>
            <a:r>
              <a:rPr lang="es-MX" sz="2400" dirty="0"/>
              <a:t>Es deseable utilizar ropa cómoda para llevar a cabo las actividades.</a:t>
            </a:r>
          </a:p>
          <a:p>
            <a:pPr algn="just">
              <a:buClr>
                <a:srgbClr val="011893"/>
              </a:buClr>
              <a:buFont typeface="Wingdings" pitchFamily="2" charset="2"/>
              <a:buChar char="q"/>
            </a:pPr>
            <a:r>
              <a:rPr lang="es-MX" sz="2400" dirty="0"/>
              <a:t>Se recomienda observar medidas de seguridad que cuiden la integridad del alumno, los participantes, el espacio y los materiales.</a:t>
            </a:r>
          </a:p>
          <a:p>
            <a:pPr algn="just">
              <a:buClr>
                <a:srgbClr val="011893"/>
              </a:buClr>
              <a:buFont typeface="Wingdings" pitchFamily="2" charset="2"/>
              <a:buChar char="q"/>
            </a:pPr>
            <a:r>
              <a:rPr lang="es-MX" sz="2400" dirty="0"/>
              <a:t>Se puede modificar el material, emplear el que se tenga al alcance. </a:t>
            </a:r>
          </a:p>
          <a:p>
            <a:pPr algn="just">
              <a:buClr>
                <a:srgbClr val="011893"/>
              </a:buClr>
              <a:buFont typeface="Wingdings" pitchFamily="2" charset="2"/>
              <a:buChar char="q"/>
            </a:pPr>
            <a:r>
              <a:rPr lang="es-MX" sz="2400" dirty="0" smtClean="0"/>
              <a:t>Prepárate </a:t>
            </a:r>
            <a:r>
              <a:rPr lang="es-MX" sz="2400" dirty="0"/>
              <a:t>para la actividad física, realiza movimientos de calentamiento y estiramientos leves.</a:t>
            </a:r>
          </a:p>
          <a:p>
            <a:pPr algn="just">
              <a:buClr>
                <a:srgbClr val="011893"/>
              </a:buClr>
              <a:buFont typeface="Wingdings" pitchFamily="2" charset="2"/>
              <a:buChar char="q"/>
            </a:pPr>
            <a:r>
              <a:rPr lang="es-MX" sz="2400" dirty="0" smtClean="0"/>
              <a:t>Aprovecha </a:t>
            </a:r>
            <a:r>
              <a:rPr lang="es-MX" sz="2400" dirty="0"/>
              <a:t>esta oportunidad para la participación y el desarrollo de todos los integrantes de la familia, inclúyelos en las actividades. </a:t>
            </a:r>
          </a:p>
          <a:p>
            <a:pPr algn="just">
              <a:buClr>
                <a:srgbClr val="011893"/>
              </a:buClr>
              <a:buFont typeface="Wingdings" pitchFamily="2" charset="2"/>
              <a:buChar char="q"/>
            </a:pPr>
            <a:r>
              <a:rPr lang="es-MX" sz="2400" dirty="0" smtClean="0"/>
              <a:t>Anota </a:t>
            </a:r>
            <a:r>
              <a:rPr lang="es-MX" sz="2400" dirty="0"/>
              <a:t>en una bitácora las actividades y ejercicios </a:t>
            </a:r>
            <a:r>
              <a:rPr lang="es-MX" sz="2400" dirty="0" smtClean="0"/>
              <a:t>realizados. </a:t>
            </a:r>
            <a:endParaRPr lang="es-MX" sz="2400" dirty="0"/>
          </a:p>
          <a:p>
            <a:pPr algn="just">
              <a:buClr>
                <a:srgbClr val="011893"/>
              </a:buClr>
              <a:buFont typeface="Wingdings" pitchFamily="2" charset="2"/>
              <a:buChar char="q"/>
            </a:pPr>
            <a:r>
              <a:rPr lang="es-MX" sz="2400" dirty="0" smtClean="0"/>
              <a:t>Consulta </a:t>
            </a:r>
            <a:r>
              <a:rPr lang="es-MX" sz="2400" dirty="0"/>
              <a:t>las sugerencias con tu profesor (a) de Educación Física a través del profesor (a) de grupo. </a:t>
            </a:r>
          </a:p>
          <a:p>
            <a:pPr marL="0" indent="0">
              <a:buNone/>
            </a:pPr>
            <a:endParaRPr lang="es-MX" sz="2400" dirty="0"/>
          </a:p>
        </p:txBody>
      </p:sp>
      <p:graphicFrame>
        <p:nvGraphicFramePr>
          <p:cNvPr id="8" name="3 Tabla">
            <a:extLst>
              <a:ext uri="{FF2B5EF4-FFF2-40B4-BE49-F238E27FC236}">
                <a16:creationId xmlns="" xmlns:a16="http://schemas.microsoft.com/office/drawing/2014/main" id="{18657B46-9625-43E0-8DE4-A918A42DB647}"/>
              </a:ext>
            </a:extLst>
          </p:cNvPr>
          <p:cNvGraphicFramePr>
            <a:graphicFrameLocks noGrp="1"/>
          </p:cNvGraphicFramePr>
          <p:nvPr>
            <p:extLst>
              <p:ext uri="{D42A27DB-BD31-4B8C-83A1-F6EECF244321}">
                <p14:modId xmlns:p14="http://schemas.microsoft.com/office/powerpoint/2010/main" val="3205955168"/>
              </p:ext>
            </p:extLst>
          </p:nvPr>
        </p:nvGraphicFramePr>
        <p:xfrm>
          <a:off x="1243901" y="1873760"/>
          <a:ext cx="7329488" cy="1479551"/>
        </p:xfrm>
        <a:graphic>
          <a:graphicData uri="http://schemas.openxmlformats.org/drawingml/2006/table">
            <a:tbl>
              <a:tblPr firstRow="1" bandRow="1">
                <a:tableStyleId>{D7AC3CCA-C797-4891-BE02-D94E43425B78}</a:tableStyleId>
              </a:tblPr>
              <a:tblGrid>
                <a:gridCol w="6075955">
                  <a:extLst>
                    <a:ext uri="{9D8B030D-6E8A-4147-A177-3AD203B41FA5}">
                      <a16:colId xmlns="" xmlns:a16="http://schemas.microsoft.com/office/drawing/2014/main" val="20000"/>
                    </a:ext>
                  </a:extLst>
                </a:gridCol>
                <a:gridCol w="648888">
                  <a:extLst>
                    <a:ext uri="{9D8B030D-6E8A-4147-A177-3AD203B41FA5}">
                      <a16:colId xmlns="" xmlns:a16="http://schemas.microsoft.com/office/drawing/2014/main" val="20001"/>
                    </a:ext>
                  </a:extLst>
                </a:gridCol>
                <a:gridCol w="604645">
                  <a:extLst>
                    <a:ext uri="{9D8B030D-6E8A-4147-A177-3AD203B41FA5}">
                      <a16:colId xmlns="" xmlns:a16="http://schemas.microsoft.com/office/drawing/2014/main" val="20002"/>
                    </a:ext>
                  </a:extLst>
                </a:gridCol>
              </a:tblGrid>
              <a:tr h="371159">
                <a:tc>
                  <a:txBody>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s-MX" sz="1800" u="none" strike="noStrike" kern="1200" cap="none" spc="0" normalizeH="0" baseline="0" noProof="0" dirty="0">
                          <a:ln>
                            <a:noFill/>
                          </a:ln>
                          <a:effectLst/>
                          <a:uLnTx/>
                          <a:uFillTx/>
                        </a:rPr>
                        <a:t>OBSERVAR</a:t>
                      </a:r>
                      <a:endParaRPr kumimoji="0" lang="es-MX" sz="1800" b="0" i="0" u="none" strike="noStrike" kern="1200" cap="none" spc="0" normalizeH="0" baseline="0" noProof="0" dirty="0">
                        <a:ln>
                          <a:noFill/>
                        </a:ln>
                        <a:solidFill>
                          <a:prstClr val="black"/>
                        </a:solidFill>
                        <a:effectLst/>
                        <a:uLnTx/>
                        <a:uFillTx/>
                        <a:latin typeface="Calibri" pitchFamily="34" charset="0"/>
                        <a:ea typeface="MS PGothic" pitchFamily="34" charset="-128"/>
                        <a:cs typeface="+mn-cs"/>
                      </a:endParaRPr>
                    </a:p>
                  </a:txBody>
                  <a:tcPr marL="91434" marR="91434" marT="45759" marB="45759"/>
                </a:tc>
                <a:tc>
                  <a:txBody>
                    <a:bodyPr/>
                    <a:lstStyle/>
                    <a:p>
                      <a:pPr algn="ctr"/>
                      <a:r>
                        <a:rPr lang="es-MX" sz="1800" dirty="0"/>
                        <a:t>SI</a:t>
                      </a:r>
                    </a:p>
                  </a:txBody>
                  <a:tcPr marL="91434" marR="91434" marT="45759" marB="45759"/>
                </a:tc>
                <a:tc>
                  <a:txBody>
                    <a:bodyPr/>
                    <a:lstStyle/>
                    <a:p>
                      <a:pPr algn="ctr"/>
                      <a:r>
                        <a:rPr lang="es-MX" sz="1800" dirty="0"/>
                        <a:t>NO</a:t>
                      </a:r>
                    </a:p>
                  </a:txBody>
                  <a:tcPr marL="91434" marR="91434" marT="45759" marB="45759"/>
                </a:tc>
                <a:extLst>
                  <a:ext uri="{0D108BD9-81ED-4DB2-BD59-A6C34878D82A}">
                    <a16:rowId xmlns="" xmlns:a16="http://schemas.microsoft.com/office/drawing/2014/main" val="10000"/>
                  </a:ext>
                </a:extLst>
              </a:tr>
              <a:tr h="371159">
                <a:tc>
                  <a:txBody>
                    <a:bodyPr/>
                    <a:lstStyle/>
                    <a:p>
                      <a:pPr marL="285750" marR="0" lvl="0" indent="-28575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s-MX" sz="1800" b="0" i="0" u="none" strike="noStrike" kern="1200" cap="none" spc="0" normalizeH="0" baseline="0" noProof="0" dirty="0">
                          <a:ln>
                            <a:noFill/>
                          </a:ln>
                          <a:solidFill>
                            <a:prstClr val="black"/>
                          </a:solidFill>
                          <a:effectLst/>
                          <a:uLnTx/>
                          <a:uFillTx/>
                          <a:latin typeface="Calibri" pitchFamily="34" charset="0"/>
                          <a:ea typeface="MS PGothic" pitchFamily="34" charset="-128"/>
                          <a:cs typeface="+mn-cs"/>
                        </a:rPr>
                        <a:t>Logró el objetivo</a:t>
                      </a:r>
                    </a:p>
                  </a:txBody>
                  <a:tcPr marL="91434" marR="91434" marT="45759" marB="45759"/>
                </a:tc>
                <a:tc>
                  <a:txBody>
                    <a:bodyPr/>
                    <a:lstStyle/>
                    <a:p>
                      <a:endParaRPr lang="es-MX" sz="1800"/>
                    </a:p>
                  </a:txBody>
                  <a:tcPr marL="91434" marR="91434" marT="45759" marB="45759"/>
                </a:tc>
                <a:tc>
                  <a:txBody>
                    <a:bodyPr/>
                    <a:lstStyle/>
                    <a:p>
                      <a:endParaRPr lang="es-MX" sz="1800"/>
                    </a:p>
                  </a:txBody>
                  <a:tcPr marL="91434" marR="91434" marT="45759" marB="45759"/>
                </a:tc>
                <a:extLst>
                  <a:ext uri="{0D108BD9-81ED-4DB2-BD59-A6C34878D82A}">
                    <a16:rowId xmlns="" xmlns:a16="http://schemas.microsoft.com/office/drawing/2014/main" val="10001"/>
                  </a:ext>
                </a:extLst>
              </a:tr>
              <a:tr h="371159">
                <a:tc>
                  <a:txBody>
                    <a:bodyPr/>
                    <a:lstStyle/>
                    <a:p>
                      <a:pPr marL="285750" marR="0" lvl="0" indent="-28575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s-MX" sz="1800" b="0" i="0" u="none" strike="noStrike" kern="1200" cap="none" spc="0" normalizeH="0" baseline="0" noProof="0" dirty="0">
                          <a:ln>
                            <a:noFill/>
                          </a:ln>
                          <a:solidFill>
                            <a:prstClr val="black"/>
                          </a:solidFill>
                          <a:effectLst/>
                          <a:uLnTx/>
                          <a:uFillTx/>
                          <a:latin typeface="Calibri" pitchFamily="34" charset="0"/>
                          <a:ea typeface="MS PGothic" pitchFamily="34" charset="-128"/>
                          <a:cs typeface="+mn-cs"/>
                        </a:rPr>
                        <a:t>Mostró buena actitud</a:t>
                      </a:r>
                    </a:p>
                  </a:txBody>
                  <a:tcPr marL="91434" marR="91434" marT="45759" marB="45759"/>
                </a:tc>
                <a:tc>
                  <a:txBody>
                    <a:bodyPr/>
                    <a:lstStyle/>
                    <a:p>
                      <a:endParaRPr lang="es-MX" sz="1800"/>
                    </a:p>
                  </a:txBody>
                  <a:tcPr marL="91434" marR="91434" marT="45759" marB="45759"/>
                </a:tc>
                <a:tc>
                  <a:txBody>
                    <a:bodyPr/>
                    <a:lstStyle/>
                    <a:p>
                      <a:endParaRPr lang="es-MX" sz="1800"/>
                    </a:p>
                  </a:txBody>
                  <a:tcPr marL="91434" marR="91434" marT="45759" marB="45759"/>
                </a:tc>
                <a:extLst>
                  <a:ext uri="{0D108BD9-81ED-4DB2-BD59-A6C34878D82A}">
                    <a16:rowId xmlns="" xmlns:a16="http://schemas.microsoft.com/office/drawing/2014/main" val="10002"/>
                  </a:ext>
                </a:extLst>
              </a:tr>
              <a:tr h="366074">
                <a:tc>
                  <a:txBody>
                    <a:bodyPr/>
                    <a:lstStyle/>
                    <a:p>
                      <a:pPr marL="285750" marR="0" lvl="0" indent="-28575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s-MX" sz="1800" b="0" i="0" u="none" strike="noStrike" kern="1200" cap="none" spc="0" normalizeH="0" baseline="0" noProof="0" dirty="0">
                          <a:ln>
                            <a:noFill/>
                          </a:ln>
                          <a:solidFill>
                            <a:prstClr val="black"/>
                          </a:solidFill>
                          <a:effectLst/>
                          <a:uLnTx/>
                          <a:uFillTx/>
                          <a:latin typeface="Calibri" pitchFamily="34" charset="0"/>
                          <a:ea typeface="MS PGothic" pitchFamily="34" charset="-128"/>
                          <a:cs typeface="+mn-cs"/>
                        </a:rPr>
                        <a:t>Propuso alguna variante</a:t>
                      </a:r>
                    </a:p>
                  </a:txBody>
                  <a:tcPr marL="91434" marR="91434" marT="45759" marB="45759"/>
                </a:tc>
                <a:tc>
                  <a:txBody>
                    <a:bodyPr/>
                    <a:lstStyle/>
                    <a:p>
                      <a:endParaRPr lang="es-MX" sz="1800" dirty="0"/>
                    </a:p>
                  </a:txBody>
                  <a:tcPr marL="91434" marR="91434" marT="45759" marB="45759"/>
                </a:tc>
                <a:tc>
                  <a:txBody>
                    <a:bodyPr/>
                    <a:lstStyle/>
                    <a:p>
                      <a:endParaRPr lang="es-MX" sz="1800" dirty="0"/>
                    </a:p>
                  </a:txBody>
                  <a:tcPr marL="91434" marR="91434" marT="45759" marB="45759"/>
                </a:tc>
                <a:extLst>
                  <a:ext uri="{0D108BD9-81ED-4DB2-BD59-A6C34878D82A}">
                    <a16:rowId xmlns="" xmlns:a16="http://schemas.microsoft.com/office/drawing/2014/main" val="10003"/>
                  </a:ext>
                </a:extLst>
              </a:tr>
            </a:tbl>
          </a:graphicData>
        </a:graphic>
      </p:graphicFrame>
    </p:spTree>
    <p:extLst>
      <p:ext uri="{BB962C8B-B14F-4D97-AF65-F5344CB8AC3E}">
        <p14:creationId xmlns:p14="http://schemas.microsoft.com/office/powerpoint/2010/main" val="36994016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4B8380AC-2C4E-42C1-96CB-F7C07B2A2C4E}"/>
              </a:ext>
            </a:extLst>
          </p:cNvPr>
          <p:cNvSpPr>
            <a:spLocks noGrp="1"/>
          </p:cNvSpPr>
          <p:nvPr>
            <p:ph type="ctrTitle"/>
          </p:nvPr>
        </p:nvSpPr>
        <p:spPr/>
        <p:txBody>
          <a:bodyPr>
            <a:normAutofit/>
          </a:bodyPr>
          <a:lstStyle/>
          <a:p>
            <a:r>
              <a:rPr lang="es-MX" sz="6600" b="1" dirty="0"/>
              <a:t>Preescolar</a:t>
            </a:r>
          </a:p>
        </p:txBody>
      </p:sp>
      <p:sp>
        <p:nvSpPr>
          <p:cNvPr id="3" name="Subtítulo 2">
            <a:extLst>
              <a:ext uri="{FF2B5EF4-FFF2-40B4-BE49-F238E27FC236}">
                <a16:creationId xmlns="" xmlns:a16="http://schemas.microsoft.com/office/drawing/2014/main" id="{B858B7C1-9B88-4FA8-812B-7FC2D765DAD0}"/>
              </a:ext>
            </a:extLst>
          </p:cNvPr>
          <p:cNvSpPr>
            <a:spLocks noGrp="1"/>
          </p:cNvSpPr>
          <p:nvPr>
            <p:ph type="subTitle" idx="1"/>
          </p:nvPr>
        </p:nvSpPr>
        <p:spPr>
          <a:xfrm>
            <a:off x="874060" y="4281158"/>
            <a:ext cx="9144000" cy="1655762"/>
          </a:xfrm>
        </p:spPr>
        <p:txBody>
          <a:bodyPr/>
          <a:lstStyle/>
          <a:p>
            <a:r>
              <a:rPr lang="es-MX" dirty="0"/>
              <a:t>Educación Física en Casa</a:t>
            </a:r>
          </a:p>
        </p:txBody>
      </p:sp>
      <p:pic>
        <p:nvPicPr>
          <p:cNvPr id="5" name="Imagen 4" descr="Imagen que contiene ventana, azul&#10;&#10;Descripción generada automáticamente">
            <a:extLst>
              <a:ext uri="{FF2B5EF4-FFF2-40B4-BE49-F238E27FC236}">
                <a16:creationId xmlns="" xmlns:a16="http://schemas.microsoft.com/office/drawing/2014/main" id="{51D9BF27-5FE6-4F8C-B816-966E2BD40F1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0357" y="3944938"/>
            <a:ext cx="2447286" cy="2328203"/>
          </a:xfrm>
          <a:prstGeom prst="rect">
            <a:avLst/>
          </a:prstGeom>
        </p:spPr>
      </p:pic>
      <p:pic>
        <p:nvPicPr>
          <p:cNvPr id="7" name="Imagen 6">
            <a:extLst>
              <a:ext uri="{FF2B5EF4-FFF2-40B4-BE49-F238E27FC236}">
                <a16:creationId xmlns="" xmlns:a16="http://schemas.microsoft.com/office/drawing/2014/main" id="{897775B4-21AD-1845-81E8-42A7F8D632CF}"/>
              </a:ext>
            </a:extLst>
          </p:cNvPr>
          <p:cNvPicPr>
            <a:picLocks noChangeAspect="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tretch>
            <a:fillRect/>
          </a:stretch>
        </p:blipFill>
        <p:spPr>
          <a:xfrm>
            <a:off x="7925027" y="3944936"/>
            <a:ext cx="813298" cy="768821"/>
          </a:xfrm>
          <a:prstGeom prst="rect">
            <a:avLst/>
          </a:prstGeom>
        </p:spPr>
      </p:pic>
    </p:spTree>
    <p:extLst>
      <p:ext uri="{BB962C8B-B14F-4D97-AF65-F5344CB8AC3E}">
        <p14:creationId xmlns:p14="http://schemas.microsoft.com/office/powerpoint/2010/main" val="184776698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 xmlns:a16="http://schemas.microsoft.com/office/drawing/2014/main" id="{CA84389D-23FF-4D5B-9D58-5D383F8FABA6}"/>
              </a:ext>
            </a:extLst>
          </p:cNvPr>
          <p:cNvSpPr>
            <a:spLocks noGrp="1"/>
          </p:cNvSpPr>
          <p:nvPr>
            <p:ph type="title"/>
          </p:nvPr>
        </p:nvSpPr>
        <p:spPr/>
        <p:txBody>
          <a:bodyPr/>
          <a:lstStyle/>
          <a:p>
            <a:r>
              <a:rPr lang="es-MX" b="1" dirty="0"/>
              <a:t>Recomendaciones generales</a:t>
            </a:r>
          </a:p>
        </p:txBody>
      </p:sp>
      <p:sp>
        <p:nvSpPr>
          <p:cNvPr id="6" name="Marcador de contenido 5">
            <a:extLst>
              <a:ext uri="{FF2B5EF4-FFF2-40B4-BE49-F238E27FC236}">
                <a16:creationId xmlns="" xmlns:a16="http://schemas.microsoft.com/office/drawing/2014/main" id="{B505A45A-A2DA-4076-BB72-E1E23D65332D}"/>
              </a:ext>
            </a:extLst>
          </p:cNvPr>
          <p:cNvSpPr>
            <a:spLocks noGrp="1"/>
          </p:cNvSpPr>
          <p:nvPr>
            <p:ph idx="1"/>
          </p:nvPr>
        </p:nvSpPr>
        <p:spPr>
          <a:xfrm>
            <a:off x="838200" y="1426232"/>
            <a:ext cx="10515600" cy="4795892"/>
          </a:xfrm>
        </p:spPr>
        <p:txBody>
          <a:bodyPr>
            <a:normAutofit fontScale="85000" lnSpcReduction="10000"/>
          </a:bodyPr>
          <a:lstStyle/>
          <a:p>
            <a:pPr marL="0" indent="0">
              <a:buNone/>
            </a:pPr>
            <a:r>
              <a:rPr lang="es-MX" b="1" dirty="0"/>
              <a:t>Sugerencias para que todo nos salga mejor</a:t>
            </a:r>
            <a:r>
              <a:rPr lang="es-MX" dirty="0"/>
              <a:t>:</a:t>
            </a:r>
          </a:p>
          <a:p>
            <a:pPr lvl="0" algn="just">
              <a:buClr>
                <a:srgbClr val="011893"/>
              </a:buClr>
              <a:buFont typeface="Wingdings" pitchFamily="2" charset="2"/>
              <a:buChar char="q"/>
            </a:pPr>
            <a:r>
              <a:rPr lang="es-MX" dirty="0"/>
              <a:t>Recuerda que estamos en aislamiento preventivo y que los niños no han asistido a sus escuelas, no han convivido con sus amigos, no los presiones, juega con ellos.</a:t>
            </a:r>
          </a:p>
          <a:p>
            <a:pPr lvl="0" algn="just">
              <a:buClr>
                <a:srgbClr val="011893"/>
              </a:buClr>
              <a:buFont typeface="Wingdings" pitchFamily="2" charset="2"/>
              <a:buChar char="q"/>
            </a:pPr>
            <a:r>
              <a:rPr lang="es-MX" dirty="0"/>
              <a:t>A veces los juegos no salen a la primera y hay que detenerlo para explicarlo, no te desesperes, explícalo y vuelve a intentarlo.</a:t>
            </a:r>
          </a:p>
          <a:p>
            <a:pPr lvl="0" algn="just">
              <a:buClr>
                <a:srgbClr val="011893"/>
              </a:buClr>
              <a:buFont typeface="Wingdings" pitchFamily="2" charset="2"/>
              <a:buChar char="q"/>
            </a:pPr>
            <a:r>
              <a:rPr lang="es-MX" dirty="0"/>
              <a:t>Las ideas no siempre surgen fácilmente, primero sugiere tú y luego los demás, a veces deberás proponer más de una vez.</a:t>
            </a:r>
          </a:p>
          <a:p>
            <a:pPr lvl="0" algn="just">
              <a:buClr>
                <a:srgbClr val="011893"/>
              </a:buClr>
              <a:buFont typeface="Wingdings" pitchFamily="2" charset="2"/>
              <a:buChar char="q"/>
            </a:pPr>
            <a:r>
              <a:rPr lang="es-MX" dirty="0"/>
              <a:t>Antes de iniciar prepara tu material.</a:t>
            </a:r>
          </a:p>
          <a:p>
            <a:pPr lvl="0" algn="just">
              <a:buClr>
                <a:srgbClr val="011893"/>
              </a:buClr>
              <a:buFont typeface="Wingdings" pitchFamily="2" charset="2"/>
              <a:buChar char="q"/>
            </a:pPr>
            <a:r>
              <a:rPr lang="es-MX" dirty="0"/>
              <a:t>Antes de iniciar determina la meta ¿Cuánto tiempo? ¿Cuántos puntos? ¿Cuántas propuestas?</a:t>
            </a:r>
          </a:p>
          <a:p>
            <a:pPr lvl="0" algn="just">
              <a:buClr>
                <a:srgbClr val="011893"/>
              </a:buClr>
              <a:buFont typeface="Wingdings" pitchFamily="2" charset="2"/>
              <a:buChar char="q"/>
            </a:pPr>
            <a:r>
              <a:rPr lang="es-MX" dirty="0"/>
              <a:t>Por favor, apaga la tele y deja lejos de ti el celular, que nada te distraiga. </a:t>
            </a:r>
          </a:p>
          <a:p>
            <a:pPr lvl="0" algn="just">
              <a:buClr>
                <a:srgbClr val="011893"/>
              </a:buClr>
              <a:buFont typeface="Wingdings" pitchFamily="2" charset="2"/>
              <a:buChar char="q"/>
            </a:pPr>
            <a:r>
              <a:rPr lang="es-MX" dirty="0"/>
              <a:t>Diviértete y disfruta, pocas veces tenemos estas oportunidades.</a:t>
            </a:r>
          </a:p>
          <a:p>
            <a:endParaRPr lang="es-MX" dirty="0"/>
          </a:p>
        </p:txBody>
      </p:sp>
    </p:spTree>
    <p:extLst>
      <p:ext uri="{BB962C8B-B14F-4D97-AF65-F5344CB8AC3E}">
        <p14:creationId xmlns:p14="http://schemas.microsoft.com/office/powerpoint/2010/main" val="118535887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 xmlns:a16="http://schemas.microsoft.com/office/drawing/2014/main" id="{CA84389D-23FF-4D5B-9D58-5D383F8FABA6}"/>
              </a:ext>
            </a:extLst>
          </p:cNvPr>
          <p:cNvSpPr>
            <a:spLocks noGrp="1"/>
          </p:cNvSpPr>
          <p:nvPr>
            <p:ph type="title"/>
          </p:nvPr>
        </p:nvSpPr>
        <p:spPr/>
        <p:txBody>
          <a:bodyPr/>
          <a:lstStyle/>
          <a:p>
            <a:r>
              <a:rPr lang="es-MX" b="1" dirty="0"/>
              <a:t>Recomendaciones generales</a:t>
            </a:r>
          </a:p>
        </p:txBody>
      </p:sp>
      <p:sp>
        <p:nvSpPr>
          <p:cNvPr id="6" name="Marcador de contenido 5">
            <a:extLst>
              <a:ext uri="{FF2B5EF4-FFF2-40B4-BE49-F238E27FC236}">
                <a16:creationId xmlns="" xmlns:a16="http://schemas.microsoft.com/office/drawing/2014/main" id="{B505A45A-A2DA-4076-BB72-E1E23D65332D}"/>
              </a:ext>
            </a:extLst>
          </p:cNvPr>
          <p:cNvSpPr>
            <a:spLocks noGrp="1"/>
          </p:cNvSpPr>
          <p:nvPr>
            <p:ph idx="1"/>
          </p:nvPr>
        </p:nvSpPr>
        <p:spPr>
          <a:xfrm>
            <a:off x="838200" y="1426232"/>
            <a:ext cx="10515600" cy="4795892"/>
          </a:xfrm>
        </p:spPr>
        <p:txBody>
          <a:bodyPr>
            <a:normAutofit lnSpcReduction="10000"/>
          </a:bodyPr>
          <a:lstStyle/>
          <a:p>
            <a:pPr marL="0" indent="0">
              <a:buNone/>
            </a:pPr>
            <a:r>
              <a:rPr lang="es-MX" b="1" dirty="0"/>
              <a:t>Acciones para la salud</a:t>
            </a:r>
            <a:r>
              <a:rPr lang="es-MX" dirty="0"/>
              <a:t>:</a:t>
            </a:r>
          </a:p>
          <a:p>
            <a:pPr lvl="0" algn="just">
              <a:buClr>
                <a:srgbClr val="011893"/>
              </a:buClr>
              <a:buFont typeface="Wingdings" pitchFamily="2" charset="2"/>
              <a:buChar char="q"/>
            </a:pPr>
            <a:r>
              <a:rPr lang="es-MX" dirty="0"/>
              <a:t>Recuerda mantenerte bien hidratado tomando agua sin sabor, sin color y sin azúcar. </a:t>
            </a:r>
          </a:p>
          <a:p>
            <a:pPr lvl="0" algn="just">
              <a:buClr>
                <a:srgbClr val="011893"/>
              </a:buClr>
              <a:buFont typeface="Wingdings" pitchFamily="2" charset="2"/>
              <a:buChar char="q"/>
            </a:pPr>
            <a:r>
              <a:rPr lang="es-MX" dirty="0"/>
              <a:t>No olvides consumir frutas y verduras.</a:t>
            </a:r>
          </a:p>
          <a:p>
            <a:pPr lvl="0" algn="just">
              <a:buClr>
                <a:srgbClr val="011893"/>
              </a:buClr>
              <a:buFont typeface="Wingdings" pitchFamily="2" charset="2"/>
              <a:buChar char="q"/>
            </a:pPr>
            <a:r>
              <a:rPr lang="es-MX" dirty="0"/>
              <a:t>Recuerda usar el plato del bien comer como guía para tu comida diaria.</a:t>
            </a:r>
          </a:p>
          <a:p>
            <a:pPr lvl="0" algn="just">
              <a:buClr>
                <a:srgbClr val="011893"/>
              </a:buClr>
              <a:buFont typeface="Wingdings" pitchFamily="2" charset="2"/>
              <a:buChar char="q"/>
            </a:pPr>
            <a:r>
              <a:rPr lang="es-MX" dirty="0"/>
              <a:t>No olvides lavarte las manos frecuentemente con agua y con jabón por 20 segundos, especialmente después de jugar, después de ir al baño y antes de comer.</a:t>
            </a:r>
          </a:p>
          <a:p>
            <a:pPr lvl="0" algn="just">
              <a:buClr>
                <a:srgbClr val="011893"/>
              </a:buClr>
              <a:buFont typeface="Wingdings" pitchFamily="2" charset="2"/>
              <a:buChar char="q"/>
            </a:pPr>
            <a:r>
              <a:rPr lang="es-MX" dirty="0"/>
              <a:t>No te toques la cara.</a:t>
            </a:r>
          </a:p>
          <a:p>
            <a:pPr algn="just">
              <a:buClr>
                <a:srgbClr val="011893"/>
              </a:buClr>
              <a:buFont typeface="Wingdings" pitchFamily="2" charset="2"/>
              <a:buChar char="q"/>
            </a:pPr>
            <a:r>
              <a:rPr lang="es-MX" dirty="0"/>
              <a:t>Realiza ejercicio físico por al menos 30 minutos al día.</a:t>
            </a:r>
          </a:p>
        </p:txBody>
      </p:sp>
    </p:spTree>
    <p:extLst>
      <p:ext uri="{BB962C8B-B14F-4D97-AF65-F5344CB8AC3E}">
        <p14:creationId xmlns:p14="http://schemas.microsoft.com/office/powerpoint/2010/main" val="279397003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36717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84E505DC-EB08-4D10-93FB-FE5663643407}"/>
              </a:ext>
            </a:extLst>
          </p:cNvPr>
          <p:cNvSpPr>
            <a:spLocks noGrp="1"/>
          </p:cNvSpPr>
          <p:nvPr>
            <p:ph type="title"/>
          </p:nvPr>
        </p:nvSpPr>
        <p:spPr/>
        <p:txBody>
          <a:bodyPr/>
          <a:lstStyle/>
          <a:p>
            <a:r>
              <a:rPr lang="es-MX" dirty="0"/>
              <a:t>Bailando y aprendiendo</a:t>
            </a:r>
          </a:p>
        </p:txBody>
      </p:sp>
      <p:sp>
        <p:nvSpPr>
          <p:cNvPr id="3" name="Marcador de contenido 2">
            <a:extLst>
              <a:ext uri="{FF2B5EF4-FFF2-40B4-BE49-F238E27FC236}">
                <a16:creationId xmlns="" xmlns:a16="http://schemas.microsoft.com/office/drawing/2014/main" id="{02DD1CF9-3853-4A71-B997-4A37AC2B204C}"/>
              </a:ext>
            </a:extLst>
          </p:cNvPr>
          <p:cNvSpPr>
            <a:spLocks noGrp="1"/>
          </p:cNvSpPr>
          <p:nvPr>
            <p:ph sz="half" idx="1"/>
          </p:nvPr>
        </p:nvSpPr>
        <p:spPr>
          <a:xfrm>
            <a:off x="838200" y="1825625"/>
            <a:ext cx="8291286" cy="4448566"/>
          </a:xfrm>
        </p:spPr>
        <p:txBody>
          <a:bodyPr/>
          <a:lstStyle/>
          <a:p>
            <a:pPr marL="0" indent="0">
              <a:buNone/>
            </a:pPr>
            <a:r>
              <a:rPr lang="es-MX" b="1" dirty="0">
                <a:effectLst>
                  <a:outerShdw blurRad="38100" dist="38100" dir="2700000" algn="tl">
                    <a:srgbClr val="000000">
                      <a:alpha val="43137"/>
                    </a:srgbClr>
                  </a:outerShdw>
                </a:effectLst>
              </a:rPr>
              <a:t>Descripción de la actividad</a:t>
            </a:r>
          </a:p>
          <a:p>
            <a:pPr marL="0" indent="0" algn="just">
              <a:buNone/>
            </a:pPr>
            <a:r>
              <a:rPr lang="es-MX" dirty="0"/>
              <a:t>Usar canciones o rondas infantiles para aprender o inventar una coreografía con una canción que les guste (</a:t>
            </a:r>
            <a:r>
              <a:rPr lang="es-MX" i="1" dirty="0"/>
              <a:t>El baile de los muñecos, La danza de las letras –Cri-Cri -, Arroz con leche –ronda-, etc.</a:t>
            </a:r>
            <a:r>
              <a:rPr lang="es-MX" dirty="0"/>
              <a:t>).</a:t>
            </a:r>
          </a:p>
          <a:p>
            <a:pPr marL="0" indent="0">
              <a:buNone/>
            </a:pPr>
            <a:r>
              <a:rPr lang="es-MX" b="1" dirty="0">
                <a:effectLst>
                  <a:outerShdw blurRad="38100" dist="38100" dir="2700000" algn="tl">
                    <a:srgbClr val="000000">
                      <a:alpha val="43137"/>
                    </a:srgbClr>
                  </a:outerShdw>
                </a:effectLst>
              </a:rPr>
              <a:t>Material</a:t>
            </a:r>
          </a:p>
          <a:p>
            <a:pPr marL="0" indent="0">
              <a:buNone/>
            </a:pPr>
            <a:r>
              <a:rPr lang="es-MX" dirty="0"/>
              <a:t>Equipo de audio.</a:t>
            </a:r>
          </a:p>
        </p:txBody>
      </p:sp>
      <p:pic>
        <p:nvPicPr>
          <p:cNvPr id="8" name="Marcador de contenido 7" descr="Imagen que contiene juguete, muñeca, lego, dibujo&#10;&#10;Descripción generada automáticamente">
            <a:extLst>
              <a:ext uri="{FF2B5EF4-FFF2-40B4-BE49-F238E27FC236}">
                <a16:creationId xmlns="" xmlns:a16="http://schemas.microsoft.com/office/drawing/2014/main" id="{5BC551F4-FAEA-4235-878D-777CC418D819}"/>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9434513" y="2087346"/>
            <a:ext cx="1919287" cy="1395845"/>
          </a:xfrm>
        </p:spPr>
      </p:pic>
      <p:sp>
        <p:nvSpPr>
          <p:cNvPr id="9" name="Marcador de contenido 3">
            <a:extLst>
              <a:ext uri="{FF2B5EF4-FFF2-40B4-BE49-F238E27FC236}">
                <a16:creationId xmlns="" xmlns:a16="http://schemas.microsoft.com/office/drawing/2014/main" id="{05B72426-8A07-4F86-BE7A-E678BBE4C665}"/>
              </a:ext>
            </a:extLst>
          </p:cNvPr>
          <p:cNvSpPr txBox="1">
            <a:spLocks/>
          </p:cNvSpPr>
          <p:nvPr/>
        </p:nvSpPr>
        <p:spPr>
          <a:xfrm>
            <a:off x="9698182" y="4925506"/>
            <a:ext cx="1919513" cy="68750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MX" sz="2400" b="1" dirty="0"/>
              <a:t>Preescolar</a:t>
            </a:r>
          </a:p>
        </p:txBody>
      </p:sp>
    </p:spTree>
    <p:extLst>
      <p:ext uri="{BB962C8B-B14F-4D97-AF65-F5344CB8AC3E}">
        <p14:creationId xmlns:p14="http://schemas.microsoft.com/office/powerpoint/2010/main" val="24935452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84E505DC-EB08-4D10-93FB-FE5663643407}"/>
              </a:ext>
            </a:extLst>
          </p:cNvPr>
          <p:cNvSpPr>
            <a:spLocks noGrp="1"/>
          </p:cNvSpPr>
          <p:nvPr>
            <p:ph type="title"/>
          </p:nvPr>
        </p:nvSpPr>
        <p:spPr/>
        <p:txBody>
          <a:bodyPr/>
          <a:lstStyle/>
          <a:p>
            <a:r>
              <a:rPr lang="es-MX" dirty="0"/>
              <a:t>Circuito de acción motriz</a:t>
            </a:r>
          </a:p>
        </p:txBody>
      </p:sp>
      <p:sp>
        <p:nvSpPr>
          <p:cNvPr id="3" name="Marcador de contenido 2">
            <a:extLst>
              <a:ext uri="{FF2B5EF4-FFF2-40B4-BE49-F238E27FC236}">
                <a16:creationId xmlns="" xmlns:a16="http://schemas.microsoft.com/office/drawing/2014/main" id="{02DD1CF9-3853-4A71-B997-4A37AC2B204C}"/>
              </a:ext>
            </a:extLst>
          </p:cNvPr>
          <p:cNvSpPr>
            <a:spLocks noGrp="1"/>
          </p:cNvSpPr>
          <p:nvPr>
            <p:ph sz="half" idx="1"/>
          </p:nvPr>
        </p:nvSpPr>
        <p:spPr>
          <a:xfrm>
            <a:off x="838200" y="1825625"/>
            <a:ext cx="8291286" cy="4448566"/>
          </a:xfrm>
        </p:spPr>
        <p:txBody>
          <a:bodyPr/>
          <a:lstStyle/>
          <a:p>
            <a:pPr marL="0" indent="0">
              <a:buNone/>
            </a:pPr>
            <a:r>
              <a:rPr lang="es-MX" b="1" dirty="0">
                <a:effectLst>
                  <a:outerShdw blurRad="38100" dist="38100" dir="2700000" algn="tl">
                    <a:srgbClr val="000000">
                      <a:alpha val="43137"/>
                    </a:srgbClr>
                  </a:outerShdw>
                </a:effectLst>
              </a:rPr>
              <a:t>Descripción de la actividad</a:t>
            </a:r>
          </a:p>
          <a:p>
            <a:pPr marL="0" indent="0" algn="just">
              <a:buNone/>
            </a:pPr>
            <a:r>
              <a:rPr lang="es-MX" dirty="0"/>
              <a:t>Usen sillas, mesas, juguetes, etc., para hacer una pista por la que pase el niño (cuidar que las actividades sean seguras y no se ponga en riesgo su integridad).</a:t>
            </a:r>
          </a:p>
          <a:p>
            <a:pPr marL="0" indent="0">
              <a:buNone/>
            </a:pPr>
            <a:r>
              <a:rPr lang="es-MX" b="1" dirty="0">
                <a:effectLst>
                  <a:outerShdw blurRad="38100" dist="38100" dir="2700000" algn="tl">
                    <a:srgbClr val="000000">
                      <a:alpha val="43137"/>
                    </a:srgbClr>
                  </a:outerShdw>
                </a:effectLst>
              </a:rPr>
              <a:t>Material</a:t>
            </a:r>
          </a:p>
          <a:p>
            <a:pPr marL="0" indent="0" algn="just">
              <a:buNone/>
            </a:pPr>
            <a:r>
              <a:rPr lang="es-MX" dirty="0"/>
              <a:t>Elementos de casa que puedan servir como obstáculos para hacer la pista del circuito: mesas, sillas, juguetes, muebles, manguera, etc.</a:t>
            </a:r>
          </a:p>
        </p:txBody>
      </p:sp>
      <p:pic>
        <p:nvPicPr>
          <p:cNvPr id="8" name="Marcador de contenido 7">
            <a:extLst>
              <a:ext uri="{FF2B5EF4-FFF2-40B4-BE49-F238E27FC236}">
                <a16:creationId xmlns="" xmlns:a16="http://schemas.microsoft.com/office/drawing/2014/main" id="{5BC551F4-FAEA-4235-878D-777CC418D819}"/>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a:stretch/>
        </p:blipFill>
        <p:spPr>
          <a:xfrm>
            <a:off x="9434513" y="2237972"/>
            <a:ext cx="2288914" cy="1897300"/>
          </a:xfrm>
        </p:spPr>
      </p:pic>
      <p:sp>
        <p:nvSpPr>
          <p:cNvPr id="9" name="Marcador de contenido 3">
            <a:extLst>
              <a:ext uri="{FF2B5EF4-FFF2-40B4-BE49-F238E27FC236}">
                <a16:creationId xmlns="" xmlns:a16="http://schemas.microsoft.com/office/drawing/2014/main" id="{05B72426-8A07-4F86-BE7A-E678BBE4C665}"/>
              </a:ext>
            </a:extLst>
          </p:cNvPr>
          <p:cNvSpPr txBox="1">
            <a:spLocks/>
          </p:cNvSpPr>
          <p:nvPr/>
        </p:nvSpPr>
        <p:spPr>
          <a:xfrm>
            <a:off x="9698182" y="4925506"/>
            <a:ext cx="1919513" cy="68750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MX" sz="2400" b="1" dirty="0"/>
              <a:t>Preescolar</a:t>
            </a:r>
          </a:p>
        </p:txBody>
      </p:sp>
    </p:spTree>
    <p:extLst>
      <p:ext uri="{BB962C8B-B14F-4D97-AF65-F5344CB8AC3E}">
        <p14:creationId xmlns:p14="http://schemas.microsoft.com/office/powerpoint/2010/main" val="36683037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84E505DC-EB08-4D10-93FB-FE5663643407}"/>
              </a:ext>
            </a:extLst>
          </p:cNvPr>
          <p:cNvSpPr>
            <a:spLocks noGrp="1"/>
          </p:cNvSpPr>
          <p:nvPr>
            <p:ph type="title"/>
          </p:nvPr>
        </p:nvSpPr>
        <p:spPr/>
        <p:txBody>
          <a:bodyPr/>
          <a:lstStyle/>
          <a:p>
            <a:r>
              <a:rPr lang="es-MX" dirty="0"/>
              <a:t>Cuento Motor</a:t>
            </a:r>
          </a:p>
        </p:txBody>
      </p:sp>
      <p:sp>
        <p:nvSpPr>
          <p:cNvPr id="3" name="Marcador de contenido 2">
            <a:extLst>
              <a:ext uri="{FF2B5EF4-FFF2-40B4-BE49-F238E27FC236}">
                <a16:creationId xmlns="" xmlns:a16="http://schemas.microsoft.com/office/drawing/2014/main" id="{02DD1CF9-3853-4A71-B997-4A37AC2B204C}"/>
              </a:ext>
            </a:extLst>
          </p:cNvPr>
          <p:cNvSpPr>
            <a:spLocks noGrp="1"/>
          </p:cNvSpPr>
          <p:nvPr>
            <p:ph sz="half" idx="1"/>
          </p:nvPr>
        </p:nvSpPr>
        <p:spPr>
          <a:xfrm>
            <a:off x="838200" y="1690688"/>
            <a:ext cx="8291286" cy="4448566"/>
          </a:xfrm>
        </p:spPr>
        <p:txBody>
          <a:bodyPr>
            <a:normAutofit lnSpcReduction="10000"/>
          </a:bodyPr>
          <a:lstStyle/>
          <a:p>
            <a:pPr marL="0" indent="0">
              <a:buNone/>
            </a:pPr>
            <a:r>
              <a:rPr lang="es-MX" b="1" dirty="0">
                <a:effectLst>
                  <a:outerShdw blurRad="38100" dist="38100" dir="2700000" algn="tl">
                    <a:srgbClr val="000000">
                      <a:alpha val="43137"/>
                    </a:srgbClr>
                  </a:outerShdw>
                </a:effectLst>
              </a:rPr>
              <a:t>Descripción de la actividad</a:t>
            </a:r>
          </a:p>
          <a:p>
            <a:pPr marL="0" indent="0" algn="just">
              <a:buNone/>
            </a:pPr>
            <a:r>
              <a:rPr lang="es-MX" dirty="0"/>
              <a:t>Inventen un cuento donde actúen la historia. El personaje principal será el alumno y deberá asumir el rol de alguna persona que trabaja en algo que le interese (ser dentista, carpintero, capitán de barco, etc.). Utilicen objetos que tengan a mano para “hacer” los materiales e instrumentos que requiera la historia.</a:t>
            </a:r>
          </a:p>
          <a:p>
            <a:pPr marL="0" indent="0">
              <a:buNone/>
            </a:pPr>
            <a:r>
              <a:rPr lang="es-MX" b="1" dirty="0">
                <a:effectLst>
                  <a:outerShdw blurRad="38100" dist="38100" dir="2700000" algn="tl">
                    <a:srgbClr val="000000">
                      <a:alpha val="43137"/>
                    </a:srgbClr>
                  </a:outerShdw>
                </a:effectLst>
              </a:rPr>
              <a:t>Material</a:t>
            </a:r>
          </a:p>
          <a:p>
            <a:pPr marL="0" indent="0" algn="just">
              <a:buNone/>
            </a:pPr>
            <a:r>
              <a:rPr lang="es-MX" dirty="0"/>
              <a:t>Juguetes y elementos de casa que simulen los materiales y herramientas de la profesión elegida.</a:t>
            </a:r>
          </a:p>
        </p:txBody>
      </p:sp>
      <p:pic>
        <p:nvPicPr>
          <p:cNvPr id="8" name="Marcador de contenido 7">
            <a:extLst>
              <a:ext uri="{FF2B5EF4-FFF2-40B4-BE49-F238E27FC236}">
                <a16:creationId xmlns="" xmlns:a16="http://schemas.microsoft.com/office/drawing/2014/main" id="{5BC551F4-FAEA-4235-878D-777CC418D819}"/>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Lst>
          </a:blip>
          <a:srcRect/>
          <a:stretch/>
        </p:blipFill>
        <p:spPr>
          <a:xfrm>
            <a:off x="9434513" y="2272538"/>
            <a:ext cx="1919287" cy="1025461"/>
          </a:xfrm>
        </p:spPr>
      </p:pic>
      <p:sp>
        <p:nvSpPr>
          <p:cNvPr id="9" name="Marcador de contenido 3">
            <a:extLst>
              <a:ext uri="{FF2B5EF4-FFF2-40B4-BE49-F238E27FC236}">
                <a16:creationId xmlns="" xmlns:a16="http://schemas.microsoft.com/office/drawing/2014/main" id="{05B72426-8A07-4F86-BE7A-E678BBE4C665}"/>
              </a:ext>
            </a:extLst>
          </p:cNvPr>
          <p:cNvSpPr txBox="1">
            <a:spLocks/>
          </p:cNvSpPr>
          <p:nvPr/>
        </p:nvSpPr>
        <p:spPr>
          <a:xfrm>
            <a:off x="9698182" y="4925506"/>
            <a:ext cx="1919513" cy="68750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MX" sz="2400" b="1" dirty="0"/>
              <a:t>Preescolar</a:t>
            </a:r>
          </a:p>
        </p:txBody>
      </p:sp>
    </p:spTree>
    <p:extLst>
      <p:ext uri="{BB962C8B-B14F-4D97-AF65-F5344CB8AC3E}">
        <p14:creationId xmlns:p14="http://schemas.microsoft.com/office/powerpoint/2010/main" val="1489389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84E505DC-EB08-4D10-93FB-FE5663643407}"/>
              </a:ext>
            </a:extLst>
          </p:cNvPr>
          <p:cNvSpPr>
            <a:spLocks noGrp="1"/>
          </p:cNvSpPr>
          <p:nvPr>
            <p:ph type="title"/>
          </p:nvPr>
        </p:nvSpPr>
        <p:spPr/>
        <p:txBody>
          <a:bodyPr/>
          <a:lstStyle/>
          <a:p>
            <a:r>
              <a:rPr lang="es-MX" dirty="0"/>
              <a:t>Equilibrios divertidos</a:t>
            </a:r>
          </a:p>
        </p:txBody>
      </p:sp>
      <p:sp>
        <p:nvSpPr>
          <p:cNvPr id="3" name="Marcador de contenido 2">
            <a:extLst>
              <a:ext uri="{FF2B5EF4-FFF2-40B4-BE49-F238E27FC236}">
                <a16:creationId xmlns="" xmlns:a16="http://schemas.microsoft.com/office/drawing/2014/main" id="{02DD1CF9-3853-4A71-B997-4A37AC2B204C}"/>
              </a:ext>
            </a:extLst>
          </p:cNvPr>
          <p:cNvSpPr>
            <a:spLocks noGrp="1"/>
          </p:cNvSpPr>
          <p:nvPr>
            <p:ph sz="half" idx="1"/>
          </p:nvPr>
        </p:nvSpPr>
        <p:spPr>
          <a:xfrm>
            <a:off x="838200" y="1825625"/>
            <a:ext cx="8291286" cy="4448566"/>
          </a:xfrm>
        </p:spPr>
        <p:txBody>
          <a:bodyPr>
            <a:normAutofit/>
          </a:bodyPr>
          <a:lstStyle/>
          <a:p>
            <a:pPr marL="0" indent="0">
              <a:buNone/>
            </a:pPr>
            <a:r>
              <a:rPr lang="es-MX" b="1" dirty="0">
                <a:effectLst>
                  <a:outerShdw blurRad="38100" dist="38100" dir="2700000" algn="tl">
                    <a:srgbClr val="000000">
                      <a:alpha val="43137"/>
                    </a:srgbClr>
                  </a:outerShdw>
                </a:effectLst>
              </a:rPr>
              <a:t>Descripción de la actividad</a:t>
            </a:r>
          </a:p>
          <a:p>
            <a:pPr marL="0" indent="0" algn="just">
              <a:buNone/>
            </a:pPr>
            <a:r>
              <a:rPr lang="es-MX" dirty="0"/>
              <a:t>Diseñen actividades en las que el niño equilibre diferentes objetos de forma segura, con distintas partes del cuerpo.</a:t>
            </a:r>
          </a:p>
          <a:p>
            <a:pPr marL="0" indent="0">
              <a:buNone/>
            </a:pPr>
            <a:r>
              <a:rPr lang="es-MX" b="1" dirty="0">
                <a:effectLst>
                  <a:outerShdw blurRad="38100" dist="38100" dir="2700000" algn="tl">
                    <a:srgbClr val="000000">
                      <a:alpha val="43137"/>
                    </a:srgbClr>
                  </a:outerShdw>
                </a:effectLst>
              </a:rPr>
              <a:t>Material</a:t>
            </a:r>
          </a:p>
          <a:p>
            <a:pPr marL="0" indent="0" algn="just">
              <a:buNone/>
            </a:pPr>
            <a:r>
              <a:rPr lang="es-MX" dirty="0"/>
              <a:t>Juguetes y elementos de casa que sean seguros para mantener en equilibrio con diferentes partes de cuerpo.</a:t>
            </a:r>
          </a:p>
        </p:txBody>
      </p:sp>
      <p:pic>
        <p:nvPicPr>
          <p:cNvPr id="8" name="Marcador de contenido 7">
            <a:extLst>
              <a:ext uri="{FF2B5EF4-FFF2-40B4-BE49-F238E27FC236}">
                <a16:creationId xmlns="" xmlns:a16="http://schemas.microsoft.com/office/drawing/2014/main" id="{5BC551F4-FAEA-4235-878D-777CC418D819}"/>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Lst>
          </a:blip>
          <a:srcRect/>
          <a:stretch/>
        </p:blipFill>
        <p:spPr>
          <a:xfrm>
            <a:off x="10009272" y="2265528"/>
            <a:ext cx="769768" cy="1032471"/>
          </a:xfrm>
        </p:spPr>
      </p:pic>
      <p:sp>
        <p:nvSpPr>
          <p:cNvPr id="9" name="Marcador de contenido 3">
            <a:extLst>
              <a:ext uri="{FF2B5EF4-FFF2-40B4-BE49-F238E27FC236}">
                <a16:creationId xmlns="" xmlns:a16="http://schemas.microsoft.com/office/drawing/2014/main" id="{05B72426-8A07-4F86-BE7A-E678BBE4C665}"/>
              </a:ext>
            </a:extLst>
          </p:cNvPr>
          <p:cNvSpPr txBox="1">
            <a:spLocks/>
          </p:cNvSpPr>
          <p:nvPr/>
        </p:nvSpPr>
        <p:spPr>
          <a:xfrm>
            <a:off x="9698182" y="4925506"/>
            <a:ext cx="1919513" cy="68750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MX" sz="2400" b="1" dirty="0"/>
              <a:t>Preescolar</a:t>
            </a:r>
          </a:p>
        </p:txBody>
      </p:sp>
    </p:spTree>
    <p:extLst>
      <p:ext uri="{BB962C8B-B14F-4D97-AF65-F5344CB8AC3E}">
        <p14:creationId xmlns:p14="http://schemas.microsoft.com/office/powerpoint/2010/main" val="3441692547"/>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ersonalizado 3">
      <a:majorFont>
        <a:latin typeface="AvenirNext LT Pro Bold"/>
        <a:ea typeface=""/>
        <a:cs typeface=""/>
      </a:majorFont>
      <a:minorFont>
        <a:latin typeface="AvenirNext LT Pro Regula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ción1" id="{ECA5F217-4850-492E-A0B0-AF891FB3F1DB}" vid="{C3B60CE9-0BB2-4678-8E65-DA0C5A19CA9E}"/>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995</TotalTime>
  <Words>4748</Words>
  <Application>Microsoft Office PowerPoint</Application>
  <PresentationFormat>Panorámica</PresentationFormat>
  <Paragraphs>489</Paragraphs>
  <Slides>52</Slides>
  <Notes>0</Notes>
  <HiddenSlides>0</HiddenSlides>
  <MMClips>0</MMClips>
  <ScaleCrop>false</ScaleCrop>
  <HeadingPairs>
    <vt:vector size="6" baseType="variant">
      <vt:variant>
        <vt:lpstr>Fuentes usadas</vt:lpstr>
      </vt:variant>
      <vt:variant>
        <vt:i4>8</vt:i4>
      </vt:variant>
      <vt:variant>
        <vt:lpstr>Tema</vt:lpstr>
      </vt:variant>
      <vt:variant>
        <vt:i4>2</vt:i4>
      </vt:variant>
      <vt:variant>
        <vt:lpstr>Títulos de diapositiva</vt:lpstr>
      </vt:variant>
      <vt:variant>
        <vt:i4>52</vt:i4>
      </vt:variant>
    </vt:vector>
  </HeadingPairs>
  <TitlesOfParts>
    <vt:vector size="62" baseType="lpstr">
      <vt:lpstr>ＭＳ Ｐゴシック</vt:lpstr>
      <vt:lpstr>ＭＳ Ｐゴシック</vt:lpstr>
      <vt:lpstr>Arial</vt:lpstr>
      <vt:lpstr>AvenirNext LT Pro Bold</vt:lpstr>
      <vt:lpstr>AvenirNext LT Pro Regular</vt:lpstr>
      <vt:lpstr>Calibri</vt:lpstr>
      <vt:lpstr>Times New Roman</vt:lpstr>
      <vt:lpstr>Wingdings</vt:lpstr>
      <vt:lpstr>Tema de Office</vt:lpstr>
      <vt:lpstr>1_Tema de Office</vt:lpstr>
      <vt:lpstr>Propuesta para trabajo en casa frente a la contingencia Covid-19</vt:lpstr>
      <vt:lpstr>¿En qué nos basamos?</vt:lpstr>
      <vt:lpstr>Propósitos a cumplir</vt:lpstr>
      <vt:lpstr>Índice</vt:lpstr>
      <vt:lpstr>Preescolar</vt:lpstr>
      <vt:lpstr>Bailando y aprendiendo</vt:lpstr>
      <vt:lpstr>Circuito de acción motriz</vt:lpstr>
      <vt:lpstr>Cuento Motor</vt:lpstr>
      <vt:lpstr>Equilibrios divertidos</vt:lpstr>
      <vt:lpstr>Retos divertidos</vt:lpstr>
      <vt:lpstr>Presentación de PowerPoint</vt:lpstr>
      <vt:lpstr>Circuito de acción motriz</vt:lpstr>
      <vt:lpstr>Recorrido de sillas</vt:lpstr>
      <vt:lpstr>¿Adivina qué es?</vt:lpstr>
      <vt:lpstr>La silueta </vt:lpstr>
      <vt:lpstr>Primaria Primer ciclo  1º y 2º </vt:lpstr>
      <vt:lpstr>Gemelos</vt:lpstr>
      <vt:lpstr>La culebrita</vt:lpstr>
      <vt:lpstr>Al ritmo de la música</vt:lpstr>
      <vt:lpstr>Los matamoscas</vt:lpstr>
      <vt:lpstr>Los gallitos</vt:lpstr>
      <vt:lpstr>El timón del capitán</vt:lpstr>
      <vt:lpstr>El rey del lago</vt:lpstr>
      <vt:lpstr>El que toque 10 gana</vt:lpstr>
      <vt:lpstr>Atrápalo</vt:lpstr>
      <vt:lpstr>Cruzar el río</vt:lpstr>
      <vt:lpstr>Primaria Segundo ciclo  3º y 4º </vt:lpstr>
      <vt:lpstr>¿Quién es más fuerte?</vt:lpstr>
      <vt:lpstr>Jalar la cuerda</vt:lpstr>
      <vt:lpstr>Los encantados</vt:lpstr>
      <vt:lpstr>Enceste a la cubeta </vt:lpstr>
      <vt:lpstr>Voleibol globero </vt:lpstr>
      <vt:lpstr>Robar la botella </vt:lpstr>
      <vt:lpstr>Defender el círculo </vt:lpstr>
      <vt:lpstr>Gol-para </vt:lpstr>
      <vt:lpstr>El gato</vt:lpstr>
      <vt:lpstr>Derriba el castillo</vt:lpstr>
      <vt:lpstr>Primaria Tercer ciclo  5º y 6º </vt:lpstr>
      <vt:lpstr>No pises fuera</vt:lpstr>
      <vt:lpstr>No se cae</vt:lpstr>
      <vt:lpstr>De una mano a otra</vt:lpstr>
      <vt:lpstr>Gimnasia cerebral</vt:lpstr>
      <vt:lpstr>La pitarrita</vt:lpstr>
      <vt:lpstr>Peteka casera</vt:lpstr>
      <vt:lpstr>Rayuela</vt:lpstr>
      <vt:lpstr>Coordinar pies</vt:lpstr>
      <vt:lpstr>El gato motriz </vt:lpstr>
      <vt:lpstr>Inventa una rutina</vt:lpstr>
      <vt:lpstr>Recomendaciones generales</vt:lpstr>
      <vt:lpstr>Recomendaciones generales</vt:lpstr>
      <vt:lpstr>Recomendaciones generales</vt:lpstr>
      <vt:lpstr>Presentación de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Propuesta para trabajo en casa frente a la contingencia Covid-19</dc:title>
  <dc:creator>HUGO GIL CASTRUITA CRUZ</dc:creator>
  <cp:lastModifiedBy>USUARIO</cp:lastModifiedBy>
  <cp:revision>92</cp:revision>
  <dcterms:created xsi:type="dcterms:W3CDTF">2020-04-15T03:34:20Z</dcterms:created>
  <dcterms:modified xsi:type="dcterms:W3CDTF">2020-04-21T23:13:06Z</dcterms:modified>
</cp:coreProperties>
</file>